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59" r:id="rId7"/>
    <p:sldId id="262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7BC9E7-4411-42B5-B141-CEFB350BFB7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E"/>
        </a:p>
      </dgm:t>
    </dgm:pt>
    <dgm:pt modelId="{23140564-942B-4847-B616-0C9B8A9D0AFF}">
      <dgm:prSet phldrT="[Texto]"/>
      <dgm:spPr/>
      <dgm:t>
        <a:bodyPr/>
        <a:lstStyle/>
        <a:p>
          <a:r>
            <a:rPr lang="es-PE" dirty="0"/>
            <a:t>Dirección de Infraestructura Agraria y Riego</a:t>
          </a:r>
        </a:p>
      </dgm:t>
    </dgm:pt>
    <dgm:pt modelId="{150F23EF-C323-48D8-ABFD-94C139C49560}" type="parTrans" cxnId="{6A8E4C9E-CF8D-492A-A7E4-D789CB4206FA}">
      <dgm:prSet/>
      <dgm:spPr/>
      <dgm:t>
        <a:bodyPr/>
        <a:lstStyle/>
        <a:p>
          <a:endParaRPr lang="es-PE"/>
        </a:p>
      </dgm:t>
    </dgm:pt>
    <dgm:pt modelId="{B039B269-9677-4F33-85CF-2A6BB3B6717F}" type="sibTrans" cxnId="{6A8E4C9E-CF8D-492A-A7E4-D789CB4206FA}">
      <dgm:prSet/>
      <dgm:spPr/>
      <dgm:t>
        <a:bodyPr/>
        <a:lstStyle/>
        <a:p>
          <a:endParaRPr lang="es-PE"/>
        </a:p>
      </dgm:t>
    </dgm:pt>
    <dgm:pt modelId="{853360FF-A256-4BD4-A39B-68EF84AF18F0}">
      <dgm:prSet phldrT="[Texto]"/>
      <dgm:spPr/>
      <dgm:t>
        <a:bodyPr/>
        <a:lstStyle/>
        <a:p>
          <a:r>
            <a:rPr lang="es-PE" dirty="0"/>
            <a:t>Sub Dirección de Obras y Supervisión</a:t>
          </a:r>
        </a:p>
      </dgm:t>
    </dgm:pt>
    <dgm:pt modelId="{9369840D-E137-4F3E-B080-A0026326BA2D}" type="parTrans" cxnId="{4EB854C6-350F-4080-80ED-452BB0C9FF19}">
      <dgm:prSet/>
      <dgm:spPr/>
      <dgm:t>
        <a:bodyPr/>
        <a:lstStyle/>
        <a:p>
          <a:endParaRPr lang="es-PE"/>
        </a:p>
      </dgm:t>
    </dgm:pt>
    <dgm:pt modelId="{47905B66-C4C0-45D8-8E02-6E955F79FE7B}" type="sibTrans" cxnId="{4EB854C6-350F-4080-80ED-452BB0C9FF19}">
      <dgm:prSet/>
      <dgm:spPr/>
      <dgm:t>
        <a:bodyPr/>
        <a:lstStyle/>
        <a:p>
          <a:endParaRPr lang="es-PE"/>
        </a:p>
      </dgm:t>
    </dgm:pt>
    <dgm:pt modelId="{EF71A2E9-29DF-48A2-B1BA-CE8AE1C0F608}">
      <dgm:prSet phldrT="[Texto]"/>
      <dgm:spPr/>
      <dgm:t>
        <a:bodyPr/>
        <a:lstStyle/>
        <a:p>
          <a:r>
            <a:rPr lang="es-PE" dirty="0"/>
            <a:t>Reconstrucción con Cambios</a:t>
          </a:r>
        </a:p>
      </dgm:t>
    </dgm:pt>
    <dgm:pt modelId="{61AFC22F-F0E3-42BC-8B4C-FBE689E8C6CA}" type="parTrans" cxnId="{B9F35BB1-FDB5-4159-88D0-FE267287057D}">
      <dgm:prSet/>
      <dgm:spPr/>
      <dgm:t>
        <a:bodyPr/>
        <a:lstStyle/>
        <a:p>
          <a:endParaRPr lang="es-PE"/>
        </a:p>
      </dgm:t>
    </dgm:pt>
    <dgm:pt modelId="{BD15835F-8839-42C5-AB5D-EBF713419DAF}" type="sibTrans" cxnId="{B9F35BB1-FDB5-4159-88D0-FE267287057D}">
      <dgm:prSet/>
      <dgm:spPr/>
      <dgm:t>
        <a:bodyPr/>
        <a:lstStyle/>
        <a:p>
          <a:endParaRPr lang="es-PE"/>
        </a:p>
      </dgm:t>
    </dgm:pt>
    <dgm:pt modelId="{F216115C-DC39-4F8B-AB8A-B6CAA38B4900}">
      <dgm:prSet phldrT="[Texto]"/>
      <dgm:spPr/>
      <dgm:t>
        <a:bodyPr/>
        <a:lstStyle/>
        <a:p>
          <a:r>
            <a:rPr lang="es-PE" dirty="0"/>
            <a:t>Transferencias para el FSA</a:t>
          </a:r>
        </a:p>
      </dgm:t>
    </dgm:pt>
    <dgm:pt modelId="{B37A1A19-B838-4768-9069-ACC4216B8E57}" type="parTrans" cxnId="{11D3E578-0115-49BB-AE9C-B77F06F73420}">
      <dgm:prSet/>
      <dgm:spPr/>
      <dgm:t>
        <a:bodyPr/>
        <a:lstStyle/>
        <a:p>
          <a:endParaRPr lang="es-PE"/>
        </a:p>
      </dgm:t>
    </dgm:pt>
    <dgm:pt modelId="{7C947726-9254-4D87-A3C2-66FB26487267}" type="sibTrans" cxnId="{11D3E578-0115-49BB-AE9C-B77F06F73420}">
      <dgm:prSet/>
      <dgm:spPr/>
      <dgm:t>
        <a:bodyPr/>
        <a:lstStyle/>
        <a:p>
          <a:endParaRPr lang="es-PE"/>
        </a:p>
      </dgm:t>
    </dgm:pt>
    <dgm:pt modelId="{A4E300CC-28A3-44D0-9876-205F5F04A0F1}">
      <dgm:prSet phldrT="[Texto]"/>
      <dgm:spPr/>
      <dgm:t>
        <a:bodyPr/>
        <a:lstStyle/>
        <a:p>
          <a:r>
            <a:rPr lang="es-PE" dirty="0"/>
            <a:t>Cartera </a:t>
          </a:r>
          <a:r>
            <a:rPr lang="es-PE" dirty="0" err="1"/>
            <a:t>Agrorural</a:t>
          </a:r>
          <a:endParaRPr lang="es-PE" dirty="0"/>
        </a:p>
      </dgm:t>
    </dgm:pt>
    <dgm:pt modelId="{F4541298-1BB9-409B-9F29-5EB64230F1E4}" type="parTrans" cxnId="{945897DF-113C-474B-92DB-5DF0512D727B}">
      <dgm:prSet/>
      <dgm:spPr/>
      <dgm:t>
        <a:bodyPr/>
        <a:lstStyle/>
        <a:p>
          <a:endParaRPr lang="es-PE"/>
        </a:p>
      </dgm:t>
    </dgm:pt>
    <dgm:pt modelId="{489ABC0D-2FFE-4B3E-934D-4003F90CE512}" type="sibTrans" cxnId="{945897DF-113C-474B-92DB-5DF0512D727B}">
      <dgm:prSet/>
      <dgm:spPr/>
      <dgm:t>
        <a:bodyPr/>
        <a:lstStyle/>
        <a:p>
          <a:endParaRPr lang="es-PE"/>
        </a:p>
      </dgm:t>
    </dgm:pt>
    <dgm:pt modelId="{9685DADA-99ED-4AB6-8EA7-D2C44DD65A18}">
      <dgm:prSet phldrT="[Texto]"/>
      <dgm:spPr/>
      <dgm:t>
        <a:bodyPr/>
        <a:lstStyle/>
        <a:p>
          <a:r>
            <a:rPr lang="es-PE" dirty="0"/>
            <a:t>Participación </a:t>
          </a:r>
          <a:r>
            <a:rPr lang="es-PE" dirty="0" err="1"/>
            <a:t>OxI</a:t>
          </a:r>
          <a:endParaRPr lang="es-PE" dirty="0"/>
        </a:p>
      </dgm:t>
    </dgm:pt>
    <dgm:pt modelId="{B9B6802F-07A3-45BC-81AA-C12F69D14735}" type="parTrans" cxnId="{D87C0F79-2261-4220-BA40-E634C5DC171D}">
      <dgm:prSet/>
      <dgm:spPr/>
      <dgm:t>
        <a:bodyPr/>
        <a:lstStyle/>
        <a:p>
          <a:endParaRPr lang="es-PE"/>
        </a:p>
      </dgm:t>
    </dgm:pt>
    <dgm:pt modelId="{9A4CB989-D4E4-48EA-8EE9-EDF2A9FF00B0}" type="sibTrans" cxnId="{D87C0F79-2261-4220-BA40-E634C5DC171D}">
      <dgm:prSet/>
      <dgm:spPr/>
      <dgm:t>
        <a:bodyPr/>
        <a:lstStyle/>
        <a:p>
          <a:endParaRPr lang="es-PE"/>
        </a:p>
      </dgm:t>
    </dgm:pt>
    <dgm:pt modelId="{E5038D94-F488-4101-BED8-1D3E77AF98DF}">
      <dgm:prSet phldrT="[Texto]"/>
      <dgm:spPr/>
      <dgm:t>
        <a:bodyPr/>
        <a:lstStyle/>
        <a:p>
          <a:r>
            <a:rPr lang="es-PE" dirty="0"/>
            <a:t>Fortalecimiento de capacidades PP – 0042</a:t>
          </a:r>
        </a:p>
      </dgm:t>
    </dgm:pt>
    <dgm:pt modelId="{78084607-3674-4364-93F3-C0B225FE6B50}" type="parTrans" cxnId="{35457CB8-02CE-4B82-9777-B22E02B3379A}">
      <dgm:prSet/>
      <dgm:spPr/>
      <dgm:t>
        <a:bodyPr/>
        <a:lstStyle/>
        <a:p>
          <a:endParaRPr lang="es-PE"/>
        </a:p>
      </dgm:t>
    </dgm:pt>
    <dgm:pt modelId="{3BDCF222-F4DE-49D1-A9A6-B552F7AE03C7}" type="sibTrans" cxnId="{35457CB8-02CE-4B82-9777-B22E02B3379A}">
      <dgm:prSet/>
      <dgm:spPr/>
      <dgm:t>
        <a:bodyPr/>
        <a:lstStyle/>
        <a:p>
          <a:endParaRPr lang="es-PE"/>
        </a:p>
      </dgm:t>
    </dgm:pt>
    <dgm:pt modelId="{DBE67B89-1404-41B4-861F-66894B0D5F36}">
      <dgm:prSet phldrT="[Texto]"/>
      <dgm:spPr/>
      <dgm:t>
        <a:bodyPr/>
        <a:lstStyle/>
        <a:p>
          <a:r>
            <a:rPr lang="es-PE" dirty="0"/>
            <a:t>Monitoreo Administración Directa</a:t>
          </a:r>
        </a:p>
      </dgm:t>
    </dgm:pt>
    <dgm:pt modelId="{1FCD186C-B865-451A-B551-CA15746C3796}" type="parTrans" cxnId="{857351D3-AF10-49B0-A6D6-F29578370BF8}">
      <dgm:prSet/>
      <dgm:spPr/>
      <dgm:t>
        <a:bodyPr/>
        <a:lstStyle/>
        <a:p>
          <a:endParaRPr lang="es-PE"/>
        </a:p>
      </dgm:t>
    </dgm:pt>
    <dgm:pt modelId="{49D5C70A-4DF1-4D8C-B591-32A61794A869}" type="sibTrans" cxnId="{857351D3-AF10-49B0-A6D6-F29578370BF8}">
      <dgm:prSet/>
      <dgm:spPr/>
      <dgm:t>
        <a:bodyPr/>
        <a:lstStyle/>
        <a:p>
          <a:endParaRPr lang="es-PE"/>
        </a:p>
      </dgm:t>
    </dgm:pt>
    <dgm:pt modelId="{70E5E05E-5C6C-4F04-A75D-B338237C64EB}">
      <dgm:prSet phldrT="[Texto]"/>
      <dgm:spPr/>
      <dgm:t>
        <a:bodyPr/>
        <a:lstStyle/>
        <a:p>
          <a:r>
            <a:rPr lang="es-PE" dirty="0"/>
            <a:t>Administración Obras por Contrata</a:t>
          </a:r>
        </a:p>
      </dgm:t>
    </dgm:pt>
    <dgm:pt modelId="{79D1A2F8-7D71-46BE-A5C8-FF73EBF8F1FB}" type="parTrans" cxnId="{689827E9-6C63-49B1-9F8F-313C07C83C28}">
      <dgm:prSet/>
      <dgm:spPr/>
      <dgm:t>
        <a:bodyPr/>
        <a:lstStyle/>
        <a:p>
          <a:endParaRPr lang="es-PE"/>
        </a:p>
      </dgm:t>
    </dgm:pt>
    <dgm:pt modelId="{38E5B66E-160F-4EFF-B7CA-0F1B4CAFB67E}" type="sibTrans" cxnId="{689827E9-6C63-49B1-9F8F-313C07C83C28}">
      <dgm:prSet/>
      <dgm:spPr/>
      <dgm:t>
        <a:bodyPr/>
        <a:lstStyle/>
        <a:p>
          <a:endParaRPr lang="es-PE"/>
        </a:p>
      </dgm:t>
    </dgm:pt>
    <dgm:pt modelId="{EE3EC39A-CD77-4DC8-A692-64B39EF654A6}">
      <dgm:prSet phldrT="[Texto]"/>
      <dgm:spPr/>
      <dgm:t>
        <a:bodyPr/>
        <a:lstStyle/>
        <a:p>
          <a:r>
            <a:rPr lang="es-PE" dirty="0"/>
            <a:t>Información Arbitrajes, MP, PJ, AIP, etc.</a:t>
          </a:r>
        </a:p>
      </dgm:t>
    </dgm:pt>
    <dgm:pt modelId="{D343A58B-2E08-4D5F-8679-EC54C1638937}" type="parTrans" cxnId="{08D6E742-FEE3-4767-9236-52E443812278}">
      <dgm:prSet/>
      <dgm:spPr/>
      <dgm:t>
        <a:bodyPr/>
        <a:lstStyle/>
        <a:p>
          <a:endParaRPr lang="es-PE"/>
        </a:p>
      </dgm:t>
    </dgm:pt>
    <dgm:pt modelId="{551ECEA4-0125-4225-8802-225260051223}" type="sibTrans" cxnId="{08D6E742-FEE3-4767-9236-52E443812278}">
      <dgm:prSet/>
      <dgm:spPr/>
      <dgm:t>
        <a:bodyPr/>
        <a:lstStyle/>
        <a:p>
          <a:endParaRPr lang="es-PE"/>
        </a:p>
      </dgm:t>
    </dgm:pt>
    <dgm:pt modelId="{7F234C0B-1B26-4682-990F-53077BBCE2B8}">
      <dgm:prSet phldrT="[Texto]"/>
      <dgm:spPr/>
      <dgm:t>
        <a:bodyPr/>
        <a:lstStyle/>
        <a:p>
          <a:r>
            <a:rPr lang="es-PE" dirty="0"/>
            <a:t>Continuidad 2017</a:t>
          </a:r>
        </a:p>
      </dgm:t>
    </dgm:pt>
    <dgm:pt modelId="{5480BC92-AAE9-4AC4-94A5-663C2E36A072}" type="parTrans" cxnId="{CB7BB981-0560-4EBA-AC25-15D272F039CB}">
      <dgm:prSet/>
      <dgm:spPr/>
      <dgm:t>
        <a:bodyPr/>
        <a:lstStyle/>
        <a:p>
          <a:endParaRPr lang="es-PE"/>
        </a:p>
      </dgm:t>
    </dgm:pt>
    <dgm:pt modelId="{48D10429-65A9-428E-991B-6F2702C11EE7}" type="sibTrans" cxnId="{CB7BB981-0560-4EBA-AC25-15D272F039CB}">
      <dgm:prSet/>
      <dgm:spPr/>
      <dgm:t>
        <a:bodyPr/>
        <a:lstStyle/>
        <a:p>
          <a:endParaRPr lang="es-PE"/>
        </a:p>
      </dgm:t>
    </dgm:pt>
    <dgm:pt modelId="{5D2BB4EB-6685-43E8-AD9E-AD1A078778C0}">
      <dgm:prSet phldrT="[Texto]"/>
      <dgm:spPr/>
      <dgm:t>
        <a:bodyPr/>
        <a:lstStyle/>
        <a:p>
          <a:r>
            <a:rPr lang="es-PE" dirty="0"/>
            <a:t>DS 077-2018</a:t>
          </a:r>
        </a:p>
      </dgm:t>
    </dgm:pt>
    <dgm:pt modelId="{2C6811F1-D063-4B6F-9A94-1120C8F9E88E}" type="parTrans" cxnId="{E59F4998-510E-4EE6-A751-5BB71AD3D21A}">
      <dgm:prSet/>
      <dgm:spPr/>
      <dgm:t>
        <a:bodyPr/>
        <a:lstStyle/>
        <a:p>
          <a:endParaRPr lang="es-PE"/>
        </a:p>
      </dgm:t>
    </dgm:pt>
    <dgm:pt modelId="{18C3139E-1C3F-4DD4-9E33-2F45F44AB7D1}" type="sibTrans" cxnId="{E59F4998-510E-4EE6-A751-5BB71AD3D21A}">
      <dgm:prSet/>
      <dgm:spPr/>
      <dgm:t>
        <a:bodyPr/>
        <a:lstStyle/>
        <a:p>
          <a:endParaRPr lang="es-PE"/>
        </a:p>
      </dgm:t>
    </dgm:pt>
    <dgm:pt modelId="{1ECD4481-344D-4B4C-8A01-AC8B22D13E13}">
      <dgm:prSet phldrT="[Texto]"/>
      <dgm:spPr/>
      <dgm:t>
        <a:bodyPr/>
        <a:lstStyle/>
        <a:p>
          <a:r>
            <a:rPr lang="es-PE" dirty="0"/>
            <a:t>Sub Dirección de Gestión de Proyectos e Ingeniería</a:t>
          </a:r>
        </a:p>
      </dgm:t>
    </dgm:pt>
    <dgm:pt modelId="{0A3FFF86-2515-4FE0-AC76-F98FDC28B459}" type="sibTrans" cxnId="{228B27C9-7E84-4558-ADAE-FAC9D9CA9483}">
      <dgm:prSet/>
      <dgm:spPr/>
      <dgm:t>
        <a:bodyPr/>
        <a:lstStyle/>
        <a:p>
          <a:endParaRPr lang="es-PE"/>
        </a:p>
      </dgm:t>
    </dgm:pt>
    <dgm:pt modelId="{F460C6D9-0E77-4897-AD89-6AF4EC26522D}" type="parTrans" cxnId="{228B27C9-7E84-4558-ADAE-FAC9D9CA9483}">
      <dgm:prSet/>
      <dgm:spPr/>
      <dgm:t>
        <a:bodyPr/>
        <a:lstStyle/>
        <a:p>
          <a:endParaRPr lang="es-PE"/>
        </a:p>
      </dgm:t>
    </dgm:pt>
    <dgm:pt modelId="{9C869CCE-69E7-4EE5-9E5D-F1D87A882522}">
      <dgm:prSet phldrT="[Texto]"/>
      <dgm:spPr/>
      <dgm:t>
        <a:bodyPr/>
        <a:lstStyle/>
        <a:p>
          <a:r>
            <a:rPr lang="es-PE" dirty="0"/>
            <a:t>PIPMIRS</a:t>
          </a:r>
        </a:p>
      </dgm:t>
    </dgm:pt>
    <dgm:pt modelId="{3049F4A4-39D6-4E99-8A1F-CA058F15CE3C}" type="parTrans" cxnId="{8BB661BE-C8C5-499A-A72E-706C4550B255}">
      <dgm:prSet/>
      <dgm:spPr/>
      <dgm:t>
        <a:bodyPr/>
        <a:lstStyle/>
        <a:p>
          <a:endParaRPr lang="es-PE"/>
        </a:p>
      </dgm:t>
    </dgm:pt>
    <dgm:pt modelId="{806F3992-8E19-4816-A7AE-F54E808516BC}" type="sibTrans" cxnId="{8BB661BE-C8C5-499A-A72E-706C4550B255}">
      <dgm:prSet/>
      <dgm:spPr/>
      <dgm:t>
        <a:bodyPr/>
        <a:lstStyle/>
        <a:p>
          <a:endParaRPr lang="es-PE"/>
        </a:p>
      </dgm:t>
    </dgm:pt>
    <dgm:pt modelId="{2ED02853-3C22-435D-8DA4-68349BA7AE0C}">
      <dgm:prSet phldrT="[Texto]"/>
      <dgm:spPr/>
      <dgm:t>
        <a:bodyPr/>
        <a:lstStyle/>
        <a:p>
          <a:r>
            <a:rPr lang="es-PE" dirty="0"/>
            <a:t>Componente A</a:t>
          </a:r>
        </a:p>
      </dgm:t>
    </dgm:pt>
    <dgm:pt modelId="{F255C7CA-CFB9-45DE-921A-6BE02F3BF899}" type="parTrans" cxnId="{7B3E57F5-2274-4201-AFA6-25F073BF6953}">
      <dgm:prSet/>
      <dgm:spPr/>
      <dgm:t>
        <a:bodyPr/>
        <a:lstStyle/>
        <a:p>
          <a:endParaRPr lang="es-PE"/>
        </a:p>
      </dgm:t>
    </dgm:pt>
    <dgm:pt modelId="{C053C8C9-6CC5-4ACC-8D5E-0ACFCF5C48DD}" type="sibTrans" cxnId="{7B3E57F5-2274-4201-AFA6-25F073BF6953}">
      <dgm:prSet/>
      <dgm:spPr/>
      <dgm:t>
        <a:bodyPr/>
        <a:lstStyle/>
        <a:p>
          <a:endParaRPr lang="es-PE"/>
        </a:p>
      </dgm:t>
    </dgm:pt>
    <dgm:pt modelId="{2CE5AC9E-64BC-43A0-B6C4-96E6EC92C083}">
      <dgm:prSet phldrT="[Texto]"/>
      <dgm:spPr/>
      <dgm:t>
        <a:bodyPr/>
        <a:lstStyle/>
        <a:p>
          <a:r>
            <a:rPr lang="es-PE" dirty="0"/>
            <a:t>Componente B</a:t>
          </a:r>
        </a:p>
      </dgm:t>
    </dgm:pt>
    <dgm:pt modelId="{CFD65653-1F6A-41CF-8DD8-FAEF9C19461B}" type="parTrans" cxnId="{A8FF0A20-EFE7-4997-B01E-7F8413CD497B}">
      <dgm:prSet/>
      <dgm:spPr/>
      <dgm:t>
        <a:bodyPr/>
        <a:lstStyle/>
        <a:p>
          <a:endParaRPr lang="es-PE"/>
        </a:p>
      </dgm:t>
    </dgm:pt>
    <dgm:pt modelId="{36F5F980-0772-4840-9729-B54211376D06}" type="sibTrans" cxnId="{A8FF0A20-EFE7-4997-B01E-7F8413CD497B}">
      <dgm:prSet/>
      <dgm:spPr/>
      <dgm:t>
        <a:bodyPr/>
        <a:lstStyle/>
        <a:p>
          <a:endParaRPr lang="es-PE"/>
        </a:p>
      </dgm:t>
    </dgm:pt>
    <dgm:pt modelId="{ED09AF0F-5935-4C4F-80FF-E2103BD62EE0}">
      <dgm:prSet phldrT="[Texto]"/>
      <dgm:spPr/>
      <dgm:t>
        <a:bodyPr/>
        <a:lstStyle/>
        <a:p>
          <a:r>
            <a:rPr lang="es-PE" dirty="0"/>
            <a:t>Componente C</a:t>
          </a:r>
        </a:p>
      </dgm:t>
    </dgm:pt>
    <dgm:pt modelId="{0E2F163B-0464-4D55-A129-EEEA7F41AE1C}" type="parTrans" cxnId="{AF14290D-D468-4676-B790-9391966E0C63}">
      <dgm:prSet/>
      <dgm:spPr/>
      <dgm:t>
        <a:bodyPr/>
        <a:lstStyle/>
        <a:p>
          <a:endParaRPr lang="es-PE"/>
        </a:p>
      </dgm:t>
    </dgm:pt>
    <dgm:pt modelId="{06472643-0A68-425F-A560-407034FA2B00}" type="sibTrans" cxnId="{AF14290D-D468-4676-B790-9391966E0C63}">
      <dgm:prSet/>
      <dgm:spPr/>
      <dgm:t>
        <a:bodyPr/>
        <a:lstStyle/>
        <a:p>
          <a:endParaRPr lang="es-PE"/>
        </a:p>
      </dgm:t>
    </dgm:pt>
    <dgm:pt modelId="{497F3E51-AE62-404F-8741-2CCE3BB4C0E3}" type="pres">
      <dgm:prSet presAssocID="{3C7BC9E7-4411-42B5-B141-CEFB350BFB7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3D0DB5E-D833-43C5-ADDB-DB786324ADF1}" type="pres">
      <dgm:prSet presAssocID="{23140564-942B-4847-B616-0C9B8A9D0AFF}" presName="hierRoot1" presStyleCnt="0">
        <dgm:presLayoutVars>
          <dgm:hierBranch val="init"/>
        </dgm:presLayoutVars>
      </dgm:prSet>
      <dgm:spPr/>
    </dgm:pt>
    <dgm:pt modelId="{56D27EF0-34D7-4A15-866C-B539EA318A4A}" type="pres">
      <dgm:prSet presAssocID="{23140564-942B-4847-B616-0C9B8A9D0AFF}" presName="rootComposite1" presStyleCnt="0"/>
      <dgm:spPr/>
    </dgm:pt>
    <dgm:pt modelId="{29E35B57-2924-4114-B6D4-66BCDAB1354C}" type="pres">
      <dgm:prSet presAssocID="{23140564-942B-4847-B616-0C9B8A9D0AFF}" presName="rootText1" presStyleLbl="node0" presStyleIdx="0" presStyleCnt="1">
        <dgm:presLayoutVars>
          <dgm:chPref val="3"/>
        </dgm:presLayoutVars>
      </dgm:prSet>
      <dgm:spPr/>
    </dgm:pt>
    <dgm:pt modelId="{5AE51688-FEC8-483B-AB7F-17184FF4592A}" type="pres">
      <dgm:prSet presAssocID="{23140564-942B-4847-B616-0C9B8A9D0AFF}" presName="rootConnector1" presStyleLbl="node1" presStyleIdx="0" presStyleCnt="0"/>
      <dgm:spPr/>
    </dgm:pt>
    <dgm:pt modelId="{F6D546A7-3D6B-477C-A4C4-8ADD435FA0AF}" type="pres">
      <dgm:prSet presAssocID="{23140564-942B-4847-B616-0C9B8A9D0AFF}" presName="hierChild2" presStyleCnt="0"/>
      <dgm:spPr/>
    </dgm:pt>
    <dgm:pt modelId="{646A7A74-72FB-4F6A-91B7-5075EE9404B0}" type="pres">
      <dgm:prSet presAssocID="{F460C6D9-0E77-4897-AD89-6AF4EC26522D}" presName="Name37" presStyleLbl="parChTrans1D2" presStyleIdx="0" presStyleCnt="5"/>
      <dgm:spPr/>
    </dgm:pt>
    <dgm:pt modelId="{21DCF519-954D-4580-A91F-344A21F879D2}" type="pres">
      <dgm:prSet presAssocID="{1ECD4481-344D-4B4C-8A01-AC8B22D13E13}" presName="hierRoot2" presStyleCnt="0">
        <dgm:presLayoutVars>
          <dgm:hierBranch val="init"/>
        </dgm:presLayoutVars>
      </dgm:prSet>
      <dgm:spPr/>
    </dgm:pt>
    <dgm:pt modelId="{C8CD8992-C222-45DB-8D08-960E86915A96}" type="pres">
      <dgm:prSet presAssocID="{1ECD4481-344D-4B4C-8A01-AC8B22D13E13}" presName="rootComposite" presStyleCnt="0"/>
      <dgm:spPr/>
    </dgm:pt>
    <dgm:pt modelId="{42DDF1F4-B5EA-49A9-A205-EC7CF1F6A473}" type="pres">
      <dgm:prSet presAssocID="{1ECD4481-344D-4B4C-8A01-AC8B22D13E13}" presName="rootText" presStyleLbl="node2" presStyleIdx="0" presStyleCnt="5">
        <dgm:presLayoutVars>
          <dgm:chPref val="3"/>
        </dgm:presLayoutVars>
      </dgm:prSet>
      <dgm:spPr/>
    </dgm:pt>
    <dgm:pt modelId="{ACF27FC5-7CF3-4974-9819-A2959F14BF43}" type="pres">
      <dgm:prSet presAssocID="{1ECD4481-344D-4B4C-8A01-AC8B22D13E13}" presName="rootConnector" presStyleLbl="node2" presStyleIdx="0" presStyleCnt="5"/>
      <dgm:spPr/>
    </dgm:pt>
    <dgm:pt modelId="{2B93FDAF-CB40-4AB6-BA29-0508B65180F3}" type="pres">
      <dgm:prSet presAssocID="{1ECD4481-344D-4B4C-8A01-AC8B22D13E13}" presName="hierChild4" presStyleCnt="0"/>
      <dgm:spPr/>
    </dgm:pt>
    <dgm:pt modelId="{FA0C449A-F59D-49B7-924E-FA437F210468}" type="pres">
      <dgm:prSet presAssocID="{F4541298-1BB9-409B-9F29-5EB64230F1E4}" presName="Name37" presStyleLbl="parChTrans1D3" presStyleIdx="0" presStyleCnt="11"/>
      <dgm:spPr/>
    </dgm:pt>
    <dgm:pt modelId="{8EFE1745-45CD-49B6-AB58-B92D4886E206}" type="pres">
      <dgm:prSet presAssocID="{A4E300CC-28A3-44D0-9876-205F5F04A0F1}" presName="hierRoot2" presStyleCnt="0">
        <dgm:presLayoutVars>
          <dgm:hierBranch val="init"/>
        </dgm:presLayoutVars>
      </dgm:prSet>
      <dgm:spPr/>
    </dgm:pt>
    <dgm:pt modelId="{E9FA630B-03F9-4A69-B07A-9315BC1BB8F2}" type="pres">
      <dgm:prSet presAssocID="{A4E300CC-28A3-44D0-9876-205F5F04A0F1}" presName="rootComposite" presStyleCnt="0"/>
      <dgm:spPr/>
    </dgm:pt>
    <dgm:pt modelId="{511201E1-E238-4E8F-ADFC-047602ACD85A}" type="pres">
      <dgm:prSet presAssocID="{A4E300CC-28A3-44D0-9876-205F5F04A0F1}" presName="rootText" presStyleLbl="node3" presStyleIdx="0" presStyleCnt="11">
        <dgm:presLayoutVars>
          <dgm:chPref val="3"/>
        </dgm:presLayoutVars>
      </dgm:prSet>
      <dgm:spPr/>
    </dgm:pt>
    <dgm:pt modelId="{C2E32583-8BB7-4884-8C0F-AEFEA418EC4A}" type="pres">
      <dgm:prSet presAssocID="{A4E300CC-28A3-44D0-9876-205F5F04A0F1}" presName="rootConnector" presStyleLbl="node3" presStyleIdx="0" presStyleCnt="11"/>
      <dgm:spPr/>
    </dgm:pt>
    <dgm:pt modelId="{22888183-90D0-4E23-9689-99CAF96AEC70}" type="pres">
      <dgm:prSet presAssocID="{A4E300CC-28A3-44D0-9876-205F5F04A0F1}" presName="hierChild4" presStyleCnt="0"/>
      <dgm:spPr/>
    </dgm:pt>
    <dgm:pt modelId="{189260A6-2976-4577-A9D5-5BDFC8451DFB}" type="pres">
      <dgm:prSet presAssocID="{A4E300CC-28A3-44D0-9876-205F5F04A0F1}" presName="hierChild5" presStyleCnt="0"/>
      <dgm:spPr/>
    </dgm:pt>
    <dgm:pt modelId="{4CA5D441-1975-4C30-8783-9FD95DF63C4D}" type="pres">
      <dgm:prSet presAssocID="{B37A1A19-B838-4768-9069-ACC4216B8E57}" presName="Name37" presStyleLbl="parChTrans1D3" presStyleIdx="1" presStyleCnt="11"/>
      <dgm:spPr/>
    </dgm:pt>
    <dgm:pt modelId="{5528FD5D-2F92-4DF3-B85D-32C81CBCDA81}" type="pres">
      <dgm:prSet presAssocID="{F216115C-DC39-4F8B-AB8A-B6CAA38B4900}" presName="hierRoot2" presStyleCnt="0">
        <dgm:presLayoutVars>
          <dgm:hierBranch val="init"/>
        </dgm:presLayoutVars>
      </dgm:prSet>
      <dgm:spPr/>
    </dgm:pt>
    <dgm:pt modelId="{AC944255-0A4E-4912-90BC-9208257F65BE}" type="pres">
      <dgm:prSet presAssocID="{F216115C-DC39-4F8B-AB8A-B6CAA38B4900}" presName="rootComposite" presStyleCnt="0"/>
      <dgm:spPr/>
    </dgm:pt>
    <dgm:pt modelId="{CEAE7B10-CCD5-40CE-800B-01C0EC61D404}" type="pres">
      <dgm:prSet presAssocID="{F216115C-DC39-4F8B-AB8A-B6CAA38B4900}" presName="rootText" presStyleLbl="node3" presStyleIdx="1" presStyleCnt="11">
        <dgm:presLayoutVars>
          <dgm:chPref val="3"/>
        </dgm:presLayoutVars>
      </dgm:prSet>
      <dgm:spPr/>
    </dgm:pt>
    <dgm:pt modelId="{7A7802C6-B022-4622-8DDC-EDC385D77E33}" type="pres">
      <dgm:prSet presAssocID="{F216115C-DC39-4F8B-AB8A-B6CAA38B4900}" presName="rootConnector" presStyleLbl="node3" presStyleIdx="1" presStyleCnt="11"/>
      <dgm:spPr/>
    </dgm:pt>
    <dgm:pt modelId="{33E751C5-739F-40F4-837C-CE3F722D0D5A}" type="pres">
      <dgm:prSet presAssocID="{F216115C-DC39-4F8B-AB8A-B6CAA38B4900}" presName="hierChild4" presStyleCnt="0"/>
      <dgm:spPr/>
    </dgm:pt>
    <dgm:pt modelId="{5F4F4217-3D80-4256-9CFD-125F9BEE1C1E}" type="pres">
      <dgm:prSet presAssocID="{F216115C-DC39-4F8B-AB8A-B6CAA38B4900}" presName="hierChild5" presStyleCnt="0"/>
      <dgm:spPr/>
    </dgm:pt>
    <dgm:pt modelId="{58AD1B03-032C-4917-B42C-129CECFD1D93}" type="pres">
      <dgm:prSet presAssocID="{B9B6802F-07A3-45BC-81AA-C12F69D14735}" presName="Name37" presStyleLbl="parChTrans1D3" presStyleIdx="2" presStyleCnt="11"/>
      <dgm:spPr/>
    </dgm:pt>
    <dgm:pt modelId="{5E1B74D0-F1C2-418A-AD17-AF5E68EC7675}" type="pres">
      <dgm:prSet presAssocID="{9685DADA-99ED-4AB6-8EA7-D2C44DD65A18}" presName="hierRoot2" presStyleCnt="0">
        <dgm:presLayoutVars>
          <dgm:hierBranch val="init"/>
        </dgm:presLayoutVars>
      </dgm:prSet>
      <dgm:spPr/>
    </dgm:pt>
    <dgm:pt modelId="{30DFC6FE-D4A0-4018-AFEA-3186B61E1F91}" type="pres">
      <dgm:prSet presAssocID="{9685DADA-99ED-4AB6-8EA7-D2C44DD65A18}" presName="rootComposite" presStyleCnt="0"/>
      <dgm:spPr/>
    </dgm:pt>
    <dgm:pt modelId="{E1FC8303-86A6-4CFC-B426-9FD80C0DAE1D}" type="pres">
      <dgm:prSet presAssocID="{9685DADA-99ED-4AB6-8EA7-D2C44DD65A18}" presName="rootText" presStyleLbl="node3" presStyleIdx="2" presStyleCnt="11">
        <dgm:presLayoutVars>
          <dgm:chPref val="3"/>
        </dgm:presLayoutVars>
      </dgm:prSet>
      <dgm:spPr/>
    </dgm:pt>
    <dgm:pt modelId="{BE517707-19BF-4588-B1A3-CA0A1C6E8CDB}" type="pres">
      <dgm:prSet presAssocID="{9685DADA-99ED-4AB6-8EA7-D2C44DD65A18}" presName="rootConnector" presStyleLbl="node3" presStyleIdx="2" presStyleCnt="11"/>
      <dgm:spPr/>
    </dgm:pt>
    <dgm:pt modelId="{43FFEF62-4137-4545-81BE-69B047A51910}" type="pres">
      <dgm:prSet presAssocID="{9685DADA-99ED-4AB6-8EA7-D2C44DD65A18}" presName="hierChild4" presStyleCnt="0"/>
      <dgm:spPr/>
    </dgm:pt>
    <dgm:pt modelId="{181A1B86-D7FC-4C26-9ABE-617BA937C668}" type="pres">
      <dgm:prSet presAssocID="{9685DADA-99ED-4AB6-8EA7-D2C44DD65A18}" presName="hierChild5" presStyleCnt="0"/>
      <dgm:spPr/>
    </dgm:pt>
    <dgm:pt modelId="{1BAE1CD5-9CAA-4A02-9DB1-1E1C792FA2E2}" type="pres">
      <dgm:prSet presAssocID="{1ECD4481-344D-4B4C-8A01-AC8B22D13E13}" presName="hierChild5" presStyleCnt="0"/>
      <dgm:spPr/>
    </dgm:pt>
    <dgm:pt modelId="{6B6CDF0E-3C21-4319-BAA5-A09CC168ACAA}" type="pres">
      <dgm:prSet presAssocID="{9369840D-E137-4F3E-B080-A0026326BA2D}" presName="Name37" presStyleLbl="parChTrans1D2" presStyleIdx="1" presStyleCnt="5"/>
      <dgm:spPr/>
    </dgm:pt>
    <dgm:pt modelId="{DF6C95FB-6A01-4D44-BE0D-C4F8C3017AD5}" type="pres">
      <dgm:prSet presAssocID="{853360FF-A256-4BD4-A39B-68EF84AF18F0}" presName="hierRoot2" presStyleCnt="0">
        <dgm:presLayoutVars>
          <dgm:hierBranch val="init"/>
        </dgm:presLayoutVars>
      </dgm:prSet>
      <dgm:spPr/>
    </dgm:pt>
    <dgm:pt modelId="{FA28959B-62ED-42CA-99BB-CF1F632995B0}" type="pres">
      <dgm:prSet presAssocID="{853360FF-A256-4BD4-A39B-68EF84AF18F0}" presName="rootComposite" presStyleCnt="0"/>
      <dgm:spPr/>
    </dgm:pt>
    <dgm:pt modelId="{6D51DAF9-01C2-4116-8BE8-23AF3702DE0A}" type="pres">
      <dgm:prSet presAssocID="{853360FF-A256-4BD4-A39B-68EF84AF18F0}" presName="rootText" presStyleLbl="node2" presStyleIdx="1" presStyleCnt="5">
        <dgm:presLayoutVars>
          <dgm:chPref val="3"/>
        </dgm:presLayoutVars>
      </dgm:prSet>
      <dgm:spPr/>
    </dgm:pt>
    <dgm:pt modelId="{853FFE2A-EDF8-4E2B-A47A-0CB7D970ED06}" type="pres">
      <dgm:prSet presAssocID="{853360FF-A256-4BD4-A39B-68EF84AF18F0}" presName="rootConnector" presStyleLbl="node2" presStyleIdx="1" presStyleCnt="5"/>
      <dgm:spPr/>
    </dgm:pt>
    <dgm:pt modelId="{D058EE8D-9D4B-4A12-91CD-82693F08F388}" type="pres">
      <dgm:prSet presAssocID="{853360FF-A256-4BD4-A39B-68EF84AF18F0}" presName="hierChild4" presStyleCnt="0"/>
      <dgm:spPr/>
    </dgm:pt>
    <dgm:pt modelId="{3E20A9C8-54CC-4C0D-B2CF-104AA47E834C}" type="pres">
      <dgm:prSet presAssocID="{1FCD186C-B865-451A-B551-CA15746C3796}" presName="Name37" presStyleLbl="parChTrans1D3" presStyleIdx="3" presStyleCnt="11"/>
      <dgm:spPr/>
    </dgm:pt>
    <dgm:pt modelId="{B710420C-7357-4E72-A93A-C81C01D07DD0}" type="pres">
      <dgm:prSet presAssocID="{DBE67B89-1404-41B4-861F-66894B0D5F36}" presName="hierRoot2" presStyleCnt="0">
        <dgm:presLayoutVars>
          <dgm:hierBranch val="init"/>
        </dgm:presLayoutVars>
      </dgm:prSet>
      <dgm:spPr/>
    </dgm:pt>
    <dgm:pt modelId="{004330C5-9076-48B7-9559-7B258D580145}" type="pres">
      <dgm:prSet presAssocID="{DBE67B89-1404-41B4-861F-66894B0D5F36}" presName="rootComposite" presStyleCnt="0"/>
      <dgm:spPr/>
    </dgm:pt>
    <dgm:pt modelId="{E262AFCF-5AD9-4365-9986-DD177E18CE1C}" type="pres">
      <dgm:prSet presAssocID="{DBE67B89-1404-41B4-861F-66894B0D5F36}" presName="rootText" presStyleLbl="node3" presStyleIdx="3" presStyleCnt="11">
        <dgm:presLayoutVars>
          <dgm:chPref val="3"/>
        </dgm:presLayoutVars>
      </dgm:prSet>
      <dgm:spPr/>
    </dgm:pt>
    <dgm:pt modelId="{BD790620-F335-44F4-8015-C648995FBB12}" type="pres">
      <dgm:prSet presAssocID="{DBE67B89-1404-41B4-861F-66894B0D5F36}" presName="rootConnector" presStyleLbl="node3" presStyleIdx="3" presStyleCnt="11"/>
      <dgm:spPr/>
    </dgm:pt>
    <dgm:pt modelId="{D747502F-FED7-4DB9-B3FA-3CA76798731B}" type="pres">
      <dgm:prSet presAssocID="{DBE67B89-1404-41B4-861F-66894B0D5F36}" presName="hierChild4" presStyleCnt="0"/>
      <dgm:spPr/>
    </dgm:pt>
    <dgm:pt modelId="{D0BD7F04-A1F8-4AC2-A414-CE759A1CF304}" type="pres">
      <dgm:prSet presAssocID="{DBE67B89-1404-41B4-861F-66894B0D5F36}" presName="hierChild5" presStyleCnt="0"/>
      <dgm:spPr/>
    </dgm:pt>
    <dgm:pt modelId="{43C1C83F-D1C1-47D2-A917-E2CB1B33FE51}" type="pres">
      <dgm:prSet presAssocID="{79D1A2F8-7D71-46BE-A5C8-FF73EBF8F1FB}" presName="Name37" presStyleLbl="parChTrans1D3" presStyleIdx="4" presStyleCnt="11"/>
      <dgm:spPr/>
    </dgm:pt>
    <dgm:pt modelId="{34A10659-9CDA-4308-9C61-7709BB20A375}" type="pres">
      <dgm:prSet presAssocID="{70E5E05E-5C6C-4F04-A75D-B338237C64EB}" presName="hierRoot2" presStyleCnt="0">
        <dgm:presLayoutVars>
          <dgm:hierBranch val="init"/>
        </dgm:presLayoutVars>
      </dgm:prSet>
      <dgm:spPr/>
    </dgm:pt>
    <dgm:pt modelId="{7FA4F656-379F-4AA1-B86A-0A2ADCE03AF4}" type="pres">
      <dgm:prSet presAssocID="{70E5E05E-5C6C-4F04-A75D-B338237C64EB}" presName="rootComposite" presStyleCnt="0"/>
      <dgm:spPr/>
    </dgm:pt>
    <dgm:pt modelId="{C35702A2-43EA-4F06-9DDD-A6EC36E1F906}" type="pres">
      <dgm:prSet presAssocID="{70E5E05E-5C6C-4F04-A75D-B338237C64EB}" presName="rootText" presStyleLbl="node3" presStyleIdx="4" presStyleCnt="11">
        <dgm:presLayoutVars>
          <dgm:chPref val="3"/>
        </dgm:presLayoutVars>
      </dgm:prSet>
      <dgm:spPr/>
    </dgm:pt>
    <dgm:pt modelId="{2D40A48E-3B3E-4700-977C-816997A2A488}" type="pres">
      <dgm:prSet presAssocID="{70E5E05E-5C6C-4F04-A75D-B338237C64EB}" presName="rootConnector" presStyleLbl="node3" presStyleIdx="4" presStyleCnt="11"/>
      <dgm:spPr/>
    </dgm:pt>
    <dgm:pt modelId="{A13E350D-B742-4C70-A3BC-05446980B3B0}" type="pres">
      <dgm:prSet presAssocID="{70E5E05E-5C6C-4F04-A75D-B338237C64EB}" presName="hierChild4" presStyleCnt="0"/>
      <dgm:spPr/>
    </dgm:pt>
    <dgm:pt modelId="{74CF837D-92E9-45D8-B89E-53D06606283A}" type="pres">
      <dgm:prSet presAssocID="{70E5E05E-5C6C-4F04-A75D-B338237C64EB}" presName="hierChild5" presStyleCnt="0"/>
      <dgm:spPr/>
    </dgm:pt>
    <dgm:pt modelId="{2BF493A8-A0A0-4A50-AB4D-EC0F3FD826A5}" type="pres">
      <dgm:prSet presAssocID="{D343A58B-2E08-4D5F-8679-EC54C1638937}" presName="Name37" presStyleLbl="parChTrans1D3" presStyleIdx="5" presStyleCnt="11"/>
      <dgm:spPr/>
    </dgm:pt>
    <dgm:pt modelId="{70838812-24A3-495B-AE0B-827E45ED020B}" type="pres">
      <dgm:prSet presAssocID="{EE3EC39A-CD77-4DC8-A692-64B39EF654A6}" presName="hierRoot2" presStyleCnt="0">
        <dgm:presLayoutVars>
          <dgm:hierBranch val="init"/>
        </dgm:presLayoutVars>
      </dgm:prSet>
      <dgm:spPr/>
    </dgm:pt>
    <dgm:pt modelId="{2A50196F-52DD-4B14-9655-C92EAC4C3DF7}" type="pres">
      <dgm:prSet presAssocID="{EE3EC39A-CD77-4DC8-A692-64B39EF654A6}" presName="rootComposite" presStyleCnt="0"/>
      <dgm:spPr/>
    </dgm:pt>
    <dgm:pt modelId="{A3E8B37A-E4BC-421E-A11B-92B3DC2264C8}" type="pres">
      <dgm:prSet presAssocID="{EE3EC39A-CD77-4DC8-A692-64B39EF654A6}" presName="rootText" presStyleLbl="node3" presStyleIdx="5" presStyleCnt="11">
        <dgm:presLayoutVars>
          <dgm:chPref val="3"/>
        </dgm:presLayoutVars>
      </dgm:prSet>
      <dgm:spPr/>
    </dgm:pt>
    <dgm:pt modelId="{0F66D984-DE82-4BBA-A45E-4AEFF1B6E3B6}" type="pres">
      <dgm:prSet presAssocID="{EE3EC39A-CD77-4DC8-A692-64B39EF654A6}" presName="rootConnector" presStyleLbl="node3" presStyleIdx="5" presStyleCnt="11"/>
      <dgm:spPr/>
    </dgm:pt>
    <dgm:pt modelId="{0DBB89CE-1923-4207-80A6-5F2F8D847D65}" type="pres">
      <dgm:prSet presAssocID="{EE3EC39A-CD77-4DC8-A692-64B39EF654A6}" presName="hierChild4" presStyleCnt="0"/>
      <dgm:spPr/>
    </dgm:pt>
    <dgm:pt modelId="{A1D30DE7-A73C-4278-A9EC-8EDA9C764620}" type="pres">
      <dgm:prSet presAssocID="{EE3EC39A-CD77-4DC8-A692-64B39EF654A6}" presName="hierChild5" presStyleCnt="0"/>
      <dgm:spPr/>
    </dgm:pt>
    <dgm:pt modelId="{6D598D18-21A0-4D31-81B5-9A627717A47E}" type="pres">
      <dgm:prSet presAssocID="{853360FF-A256-4BD4-A39B-68EF84AF18F0}" presName="hierChild5" presStyleCnt="0"/>
      <dgm:spPr/>
    </dgm:pt>
    <dgm:pt modelId="{5C3DC523-5637-45EA-8DB3-BBBFB50461C6}" type="pres">
      <dgm:prSet presAssocID="{61AFC22F-F0E3-42BC-8B4C-FBE689E8C6CA}" presName="Name37" presStyleLbl="parChTrans1D2" presStyleIdx="2" presStyleCnt="5"/>
      <dgm:spPr/>
    </dgm:pt>
    <dgm:pt modelId="{B4AEB47A-B0A5-4A32-A00B-098CBE34BF1A}" type="pres">
      <dgm:prSet presAssocID="{EF71A2E9-29DF-48A2-B1BA-CE8AE1C0F608}" presName="hierRoot2" presStyleCnt="0">
        <dgm:presLayoutVars>
          <dgm:hierBranch val="init"/>
        </dgm:presLayoutVars>
      </dgm:prSet>
      <dgm:spPr/>
    </dgm:pt>
    <dgm:pt modelId="{F86A584F-322F-4D81-91FD-301035E9EE1B}" type="pres">
      <dgm:prSet presAssocID="{EF71A2E9-29DF-48A2-B1BA-CE8AE1C0F608}" presName="rootComposite" presStyleCnt="0"/>
      <dgm:spPr/>
    </dgm:pt>
    <dgm:pt modelId="{FEB423C1-4D44-4A43-803F-6F58D144CF28}" type="pres">
      <dgm:prSet presAssocID="{EF71A2E9-29DF-48A2-B1BA-CE8AE1C0F608}" presName="rootText" presStyleLbl="node2" presStyleIdx="2" presStyleCnt="5">
        <dgm:presLayoutVars>
          <dgm:chPref val="3"/>
        </dgm:presLayoutVars>
      </dgm:prSet>
      <dgm:spPr/>
    </dgm:pt>
    <dgm:pt modelId="{BBF0599B-8A9C-43DE-882D-008617181EA2}" type="pres">
      <dgm:prSet presAssocID="{EF71A2E9-29DF-48A2-B1BA-CE8AE1C0F608}" presName="rootConnector" presStyleLbl="node2" presStyleIdx="2" presStyleCnt="5"/>
      <dgm:spPr/>
    </dgm:pt>
    <dgm:pt modelId="{E0922075-972A-444C-B0A4-E8A4E2D49E3F}" type="pres">
      <dgm:prSet presAssocID="{EF71A2E9-29DF-48A2-B1BA-CE8AE1C0F608}" presName="hierChild4" presStyleCnt="0"/>
      <dgm:spPr/>
    </dgm:pt>
    <dgm:pt modelId="{AE8E6455-46B1-4F6F-8AD1-C407143A9518}" type="pres">
      <dgm:prSet presAssocID="{5480BC92-AAE9-4AC4-94A5-663C2E36A072}" presName="Name37" presStyleLbl="parChTrans1D3" presStyleIdx="6" presStyleCnt="11"/>
      <dgm:spPr/>
    </dgm:pt>
    <dgm:pt modelId="{4CE45FCD-EF3A-4409-9B0D-DF9177359063}" type="pres">
      <dgm:prSet presAssocID="{7F234C0B-1B26-4682-990F-53077BBCE2B8}" presName="hierRoot2" presStyleCnt="0">
        <dgm:presLayoutVars>
          <dgm:hierBranch val="init"/>
        </dgm:presLayoutVars>
      </dgm:prSet>
      <dgm:spPr/>
    </dgm:pt>
    <dgm:pt modelId="{3B2FFC4F-7B4F-47ED-B2B8-F33D9278D3EA}" type="pres">
      <dgm:prSet presAssocID="{7F234C0B-1B26-4682-990F-53077BBCE2B8}" presName="rootComposite" presStyleCnt="0"/>
      <dgm:spPr/>
    </dgm:pt>
    <dgm:pt modelId="{A78B6736-7780-4EDF-BF94-CB0EEAD8F127}" type="pres">
      <dgm:prSet presAssocID="{7F234C0B-1B26-4682-990F-53077BBCE2B8}" presName="rootText" presStyleLbl="node3" presStyleIdx="6" presStyleCnt="11">
        <dgm:presLayoutVars>
          <dgm:chPref val="3"/>
        </dgm:presLayoutVars>
      </dgm:prSet>
      <dgm:spPr/>
    </dgm:pt>
    <dgm:pt modelId="{52C08231-D7CE-431A-9FB0-2B1A46CFF9A6}" type="pres">
      <dgm:prSet presAssocID="{7F234C0B-1B26-4682-990F-53077BBCE2B8}" presName="rootConnector" presStyleLbl="node3" presStyleIdx="6" presStyleCnt="11"/>
      <dgm:spPr/>
    </dgm:pt>
    <dgm:pt modelId="{E1BFB298-EDA0-47FF-BFDC-6FAA80290DE0}" type="pres">
      <dgm:prSet presAssocID="{7F234C0B-1B26-4682-990F-53077BBCE2B8}" presName="hierChild4" presStyleCnt="0"/>
      <dgm:spPr/>
    </dgm:pt>
    <dgm:pt modelId="{5FACDDAD-2B4D-425D-9D8E-88A8444A6409}" type="pres">
      <dgm:prSet presAssocID="{7F234C0B-1B26-4682-990F-53077BBCE2B8}" presName="hierChild5" presStyleCnt="0"/>
      <dgm:spPr/>
    </dgm:pt>
    <dgm:pt modelId="{2DD97D38-796D-49D4-B9EA-A2CAE88C4FD3}" type="pres">
      <dgm:prSet presAssocID="{2C6811F1-D063-4B6F-9A94-1120C8F9E88E}" presName="Name37" presStyleLbl="parChTrans1D3" presStyleIdx="7" presStyleCnt="11"/>
      <dgm:spPr/>
    </dgm:pt>
    <dgm:pt modelId="{727E9076-A5B1-4274-9C84-6241759CB0F6}" type="pres">
      <dgm:prSet presAssocID="{5D2BB4EB-6685-43E8-AD9E-AD1A078778C0}" presName="hierRoot2" presStyleCnt="0">
        <dgm:presLayoutVars>
          <dgm:hierBranch val="init"/>
        </dgm:presLayoutVars>
      </dgm:prSet>
      <dgm:spPr/>
    </dgm:pt>
    <dgm:pt modelId="{D10D27FE-6CA5-42E0-AC2D-6D9B289CE46D}" type="pres">
      <dgm:prSet presAssocID="{5D2BB4EB-6685-43E8-AD9E-AD1A078778C0}" presName="rootComposite" presStyleCnt="0"/>
      <dgm:spPr/>
    </dgm:pt>
    <dgm:pt modelId="{B66CBC8A-A3BA-4FC4-A607-17C569ACFF6B}" type="pres">
      <dgm:prSet presAssocID="{5D2BB4EB-6685-43E8-AD9E-AD1A078778C0}" presName="rootText" presStyleLbl="node3" presStyleIdx="7" presStyleCnt="11">
        <dgm:presLayoutVars>
          <dgm:chPref val="3"/>
        </dgm:presLayoutVars>
      </dgm:prSet>
      <dgm:spPr/>
    </dgm:pt>
    <dgm:pt modelId="{F73CB416-17FD-4565-8091-B91C7C7EC2BC}" type="pres">
      <dgm:prSet presAssocID="{5D2BB4EB-6685-43E8-AD9E-AD1A078778C0}" presName="rootConnector" presStyleLbl="node3" presStyleIdx="7" presStyleCnt="11"/>
      <dgm:spPr/>
    </dgm:pt>
    <dgm:pt modelId="{79D5A047-E7D4-428F-9052-0931F3F8E081}" type="pres">
      <dgm:prSet presAssocID="{5D2BB4EB-6685-43E8-AD9E-AD1A078778C0}" presName="hierChild4" presStyleCnt="0"/>
      <dgm:spPr/>
    </dgm:pt>
    <dgm:pt modelId="{C3764F0E-4827-4142-8F41-37CEB7429B46}" type="pres">
      <dgm:prSet presAssocID="{5D2BB4EB-6685-43E8-AD9E-AD1A078778C0}" presName="hierChild5" presStyleCnt="0"/>
      <dgm:spPr/>
    </dgm:pt>
    <dgm:pt modelId="{B36743C1-46AF-4694-8422-40B42EEABA9A}" type="pres">
      <dgm:prSet presAssocID="{EF71A2E9-29DF-48A2-B1BA-CE8AE1C0F608}" presName="hierChild5" presStyleCnt="0"/>
      <dgm:spPr/>
    </dgm:pt>
    <dgm:pt modelId="{CADB4FDE-593B-4515-A4A8-4A400F720EA6}" type="pres">
      <dgm:prSet presAssocID="{3049F4A4-39D6-4E99-8A1F-CA058F15CE3C}" presName="Name37" presStyleLbl="parChTrans1D2" presStyleIdx="3" presStyleCnt="5"/>
      <dgm:spPr/>
    </dgm:pt>
    <dgm:pt modelId="{05999A34-A4F8-4812-863F-DD3EA622307F}" type="pres">
      <dgm:prSet presAssocID="{9C869CCE-69E7-4EE5-9E5D-F1D87A882522}" presName="hierRoot2" presStyleCnt="0">
        <dgm:presLayoutVars>
          <dgm:hierBranch val="init"/>
        </dgm:presLayoutVars>
      </dgm:prSet>
      <dgm:spPr/>
    </dgm:pt>
    <dgm:pt modelId="{A9599CDF-1E16-4F97-BACF-7C21113584BA}" type="pres">
      <dgm:prSet presAssocID="{9C869CCE-69E7-4EE5-9E5D-F1D87A882522}" presName="rootComposite" presStyleCnt="0"/>
      <dgm:spPr/>
    </dgm:pt>
    <dgm:pt modelId="{F0063271-83EC-4987-8863-417B6457F909}" type="pres">
      <dgm:prSet presAssocID="{9C869CCE-69E7-4EE5-9E5D-F1D87A882522}" presName="rootText" presStyleLbl="node2" presStyleIdx="3" presStyleCnt="5">
        <dgm:presLayoutVars>
          <dgm:chPref val="3"/>
        </dgm:presLayoutVars>
      </dgm:prSet>
      <dgm:spPr/>
    </dgm:pt>
    <dgm:pt modelId="{52B42F76-EF11-4FE0-B6B9-34830E84FBD4}" type="pres">
      <dgm:prSet presAssocID="{9C869CCE-69E7-4EE5-9E5D-F1D87A882522}" presName="rootConnector" presStyleLbl="node2" presStyleIdx="3" presStyleCnt="5"/>
      <dgm:spPr/>
    </dgm:pt>
    <dgm:pt modelId="{03C311C5-CCB6-441E-9D3E-61D6C38D66A6}" type="pres">
      <dgm:prSet presAssocID="{9C869CCE-69E7-4EE5-9E5D-F1D87A882522}" presName="hierChild4" presStyleCnt="0"/>
      <dgm:spPr/>
    </dgm:pt>
    <dgm:pt modelId="{38A4AF49-CFA0-48A5-824A-C9136F69F364}" type="pres">
      <dgm:prSet presAssocID="{F255C7CA-CFB9-45DE-921A-6BE02F3BF899}" presName="Name37" presStyleLbl="parChTrans1D3" presStyleIdx="8" presStyleCnt="11"/>
      <dgm:spPr/>
    </dgm:pt>
    <dgm:pt modelId="{4E1382E6-A6A8-4D53-9C24-3F94C82034A1}" type="pres">
      <dgm:prSet presAssocID="{2ED02853-3C22-435D-8DA4-68349BA7AE0C}" presName="hierRoot2" presStyleCnt="0">
        <dgm:presLayoutVars>
          <dgm:hierBranch val="init"/>
        </dgm:presLayoutVars>
      </dgm:prSet>
      <dgm:spPr/>
    </dgm:pt>
    <dgm:pt modelId="{B8BF64BB-7688-49A2-8D8D-4050B9BA1C59}" type="pres">
      <dgm:prSet presAssocID="{2ED02853-3C22-435D-8DA4-68349BA7AE0C}" presName="rootComposite" presStyleCnt="0"/>
      <dgm:spPr/>
    </dgm:pt>
    <dgm:pt modelId="{1F5B40BD-12CC-429E-86AE-F5862950B2E1}" type="pres">
      <dgm:prSet presAssocID="{2ED02853-3C22-435D-8DA4-68349BA7AE0C}" presName="rootText" presStyleLbl="node3" presStyleIdx="8" presStyleCnt="11">
        <dgm:presLayoutVars>
          <dgm:chPref val="3"/>
        </dgm:presLayoutVars>
      </dgm:prSet>
      <dgm:spPr/>
    </dgm:pt>
    <dgm:pt modelId="{19416C12-346C-432D-A3C3-FF36A6F7079F}" type="pres">
      <dgm:prSet presAssocID="{2ED02853-3C22-435D-8DA4-68349BA7AE0C}" presName="rootConnector" presStyleLbl="node3" presStyleIdx="8" presStyleCnt="11"/>
      <dgm:spPr/>
    </dgm:pt>
    <dgm:pt modelId="{D0F36AA6-3296-4616-B90E-77DE3DF8C3D5}" type="pres">
      <dgm:prSet presAssocID="{2ED02853-3C22-435D-8DA4-68349BA7AE0C}" presName="hierChild4" presStyleCnt="0"/>
      <dgm:spPr/>
    </dgm:pt>
    <dgm:pt modelId="{06F36E04-9CA7-4BE7-B14A-B842B96570F1}" type="pres">
      <dgm:prSet presAssocID="{2ED02853-3C22-435D-8DA4-68349BA7AE0C}" presName="hierChild5" presStyleCnt="0"/>
      <dgm:spPr/>
    </dgm:pt>
    <dgm:pt modelId="{AF34CE91-1A7E-4BD8-B8B4-2CADD7CDA11F}" type="pres">
      <dgm:prSet presAssocID="{CFD65653-1F6A-41CF-8DD8-FAEF9C19461B}" presName="Name37" presStyleLbl="parChTrans1D3" presStyleIdx="9" presStyleCnt="11"/>
      <dgm:spPr/>
    </dgm:pt>
    <dgm:pt modelId="{5A845A3D-C838-49BD-A0D1-FE2FFA50778E}" type="pres">
      <dgm:prSet presAssocID="{2CE5AC9E-64BC-43A0-B6C4-96E6EC92C083}" presName="hierRoot2" presStyleCnt="0">
        <dgm:presLayoutVars>
          <dgm:hierBranch val="init"/>
        </dgm:presLayoutVars>
      </dgm:prSet>
      <dgm:spPr/>
    </dgm:pt>
    <dgm:pt modelId="{1A681FBA-889F-431B-BA16-05EFD0A3813B}" type="pres">
      <dgm:prSet presAssocID="{2CE5AC9E-64BC-43A0-B6C4-96E6EC92C083}" presName="rootComposite" presStyleCnt="0"/>
      <dgm:spPr/>
    </dgm:pt>
    <dgm:pt modelId="{4849182D-1EBD-48DF-B6E2-A97A86DB4231}" type="pres">
      <dgm:prSet presAssocID="{2CE5AC9E-64BC-43A0-B6C4-96E6EC92C083}" presName="rootText" presStyleLbl="node3" presStyleIdx="9" presStyleCnt="11">
        <dgm:presLayoutVars>
          <dgm:chPref val="3"/>
        </dgm:presLayoutVars>
      </dgm:prSet>
      <dgm:spPr/>
    </dgm:pt>
    <dgm:pt modelId="{45878D19-761B-4BD6-92F3-179BB516E91E}" type="pres">
      <dgm:prSet presAssocID="{2CE5AC9E-64BC-43A0-B6C4-96E6EC92C083}" presName="rootConnector" presStyleLbl="node3" presStyleIdx="9" presStyleCnt="11"/>
      <dgm:spPr/>
    </dgm:pt>
    <dgm:pt modelId="{7EFCABA2-A9A1-4B86-9CE6-6233422628E2}" type="pres">
      <dgm:prSet presAssocID="{2CE5AC9E-64BC-43A0-B6C4-96E6EC92C083}" presName="hierChild4" presStyleCnt="0"/>
      <dgm:spPr/>
    </dgm:pt>
    <dgm:pt modelId="{6A85170D-B259-4440-9505-2D465F125F8A}" type="pres">
      <dgm:prSet presAssocID="{2CE5AC9E-64BC-43A0-B6C4-96E6EC92C083}" presName="hierChild5" presStyleCnt="0"/>
      <dgm:spPr/>
    </dgm:pt>
    <dgm:pt modelId="{4397C172-E1F4-4624-9464-4DEB14E10F8A}" type="pres">
      <dgm:prSet presAssocID="{0E2F163B-0464-4D55-A129-EEEA7F41AE1C}" presName="Name37" presStyleLbl="parChTrans1D3" presStyleIdx="10" presStyleCnt="11"/>
      <dgm:spPr/>
    </dgm:pt>
    <dgm:pt modelId="{E7BF7B94-ACB7-4B70-A4CA-453959A7022B}" type="pres">
      <dgm:prSet presAssocID="{ED09AF0F-5935-4C4F-80FF-E2103BD62EE0}" presName="hierRoot2" presStyleCnt="0">
        <dgm:presLayoutVars>
          <dgm:hierBranch val="init"/>
        </dgm:presLayoutVars>
      </dgm:prSet>
      <dgm:spPr/>
    </dgm:pt>
    <dgm:pt modelId="{03CF31DA-F413-4159-96FE-1E6DBF9BDA58}" type="pres">
      <dgm:prSet presAssocID="{ED09AF0F-5935-4C4F-80FF-E2103BD62EE0}" presName="rootComposite" presStyleCnt="0"/>
      <dgm:spPr/>
    </dgm:pt>
    <dgm:pt modelId="{2018F579-2253-4341-AD99-ACA3F6A039CF}" type="pres">
      <dgm:prSet presAssocID="{ED09AF0F-5935-4C4F-80FF-E2103BD62EE0}" presName="rootText" presStyleLbl="node3" presStyleIdx="10" presStyleCnt="11">
        <dgm:presLayoutVars>
          <dgm:chPref val="3"/>
        </dgm:presLayoutVars>
      </dgm:prSet>
      <dgm:spPr/>
    </dgm:pt>
    <dgm:pt modelId="{6E65CCA5-09A6-4FF1-8009-E796DB9F7C92}" type="pres">
      <dgm:prSet presAssocID="{ED09AF0F-5935-4C4F-80FF-E2103BD62EE0}" presName="rootConnector" presStyleLbl="node3" presStyleIdx="10" presStyleCnt="11"/>
      <dgm:spPr/>
    </dgm:pt>
    <dgm:pt modelId="{0882E0ED-A0FD-40C0-A31D-518B827C7AAF}" type="pres">
      <dgm:prSet presAssocID="{ED09AF0F-5935-4C4F-80FF-E2103BD62EE0}" presName="hierChild4" presStyleCnt="0"/>
      <dgm:spPr/>
    </dgm:pt>
    <dgm:pt modelId="{7879D4B7-AEC8-41FE-9342-6A7EB9BF3ED0}" type="pres">
      <dgm:prSet presAssocID="{ED09AF0F-5935-4C4F-80FF-E2103BD62EE0}" presName="hierChild5" presStyleCnt="0"/>
      <dgm:spPr/>
    </dgm:pt>
    <dgm:pt modelId="{87D5AC76-2208-4442-825C-98171E19971E}" type="pres">
      <dgm:prSet presAssocID="{9C869CCE-69E7-4EE5-9E5D-F1D87A882522}" presName="hierChild5" presStyleCnt="0"/>
      <dgm:spPr/>
    </dgm:pt>
    <dgm:pt modelId="{B6E8713B-7B92-41E0-B2B4-1F1F5D8C4C42}" type="pres">
      <dgm:prSet presAssocID="{78084607-3674-4364-93F3-C0B225FE6B50}" presName="Name37" presStyleLbl="parChTrans1D2" presStyleIdx="4" presStyleCnt="5"/>
      <dgm:spPr/>
    </dgm:pt>
    <dgm:pt modelId="{5C5B611C-CA94-49C2-B034-7D94A982116F}" type="pres">
      <dgm:prSet presAssocID="{E5038D94-F488-4101-BED8-1D3E77AF98DF}" presName="hierRoot2" presStyleCnt="0">
        <dgm:presLayoutVars>
          <dgm:hierBranch val="init"/>
        </dgm:presLayoutVars>
      </dgm:prSet>
      <dgm:spPr/>
    </dgm:pt>
    <dgm:pt modelId="{95B3EC47-8A10-4681-9082-78E49E5A8050}" type="pres">
      <dgm:prSet presAssocID="{E5038D94-F488-4101-BED8-1D3E77AF98DF}" presName="rootComposite" presStyleCnt="0"/>
      <dgm:spPr/>
    </dgm:pt>
    <dgm:pt modelId="{574AD704-83BF-4F86-BDA2-4BA36EBB8F1C}" type="pres">
      <dgm:prSet presAssocID="{E5038D94-F488-4101-BED8-1D3E77AF98DF}" presName="rootText" presStyleLbl="node2" presStyleIdx="4" presStyleCnt="5">
        <dgm:presLayoutVars>
          <dgm:chPref val="3"/>
        </dgm:presLayoutVars>
      </dgm:prSet>
      <dgm:spPr/>
    </dgm:pt>
    <dgm:pt modelId="{C168DB21-0C4C-4246-896A-311A422FEFC6}" type="pres">
      <dgm:prSet presAssocID="{E5038D94-F488-4101-BED8-1D3E77AF98DF}" presName="rootConnector" presStyleLbl="node2" presStyleIdx="4" presStyleCnt="5"/>
      <dgm:spPr/>
    </dgm:pt>
    <dgm:pt modelId="{DB459108-C31A-44AD-BEDC-8288A780AB24}" type="pres">
      <dgm:prSet presAssocID="{E5038D94-F488-4101-BED8-1D3E77AF98DF}" presName="hierChild4" presStyleCnt="0"/>
      <dgm:spPr/>
    </dgm:pt>
    <dgm:pt modelId="{2A470AB4-2FC0-4816-A0CB-8F5373274EAE}" type="pres">
      <dgm:prSet presAssocID="{E5038D94-F488-4101-BED8-1D3E77AF98DF}" presName="hierChild5" presStyleCnt="0"/>
      <dgm:spPr/>
    </dgm:pt>
    <dgm:pt modelId="{53203520-1ABA-403E-8021-F99054C133A1}" type="pres">
      <dgm:prSet presAssocID="{23140564-942B-4847-B616-0C9B8A9D0AFF}" presName="hierChild3" presStyleCnt="0"/>
      <dgm:spPr/>
    </dgm:pt>
  </dgm:ptLst>
  <dgm:cxnLst>
    <dgm:cxn modelId="{83476504-B62A-40EA-8594-1B51911CE88D}" type="presOf" srcId="{F255C7CA-CFB9-45DE-921A-6BE02F3BF899}" destId="{38A4AF49-CFA0-48A5-824A-C9136F69F364}" srcOrd="0" destOrd="0" presId="urn:microsoft.com/office/officeart/2005/8/layout/orgChart1"/>
    <dgm:cxn modelId="{AF14290D-D468-4676-B790-9391966E0C63}" srcId="{9C869CCE-69E7-4EE5-9E5D-F1D87A882522}" destId="{ED09AF0F-5935-4C4F-80FF-E2103BD62EE0}" srcOrd="2" destOrd="0" parTransId="{0E2F163B-0464-4D55-A129-EEEA7F41AE1C}" sibTransId="{06472643-0A68-425F-A560-407034FA2B00}"/>
    <dgm:cxn modelId="{9FDAD913-EB58-4044-9D0F-5EBDFBF21F46}" type="presOf" srcId="{F460C6D9-0E77-4897-AD89-6AF4EC26522D}" destId="{646A7A74-72FB-4F6A-91B7-5075EE9404B0}" srcOrd="0" destOrd="0" presId="urn:microsoft.com/office/officeart/2005/8/layout/orgChart1"/>
    <dgm:cxn modelId="{6C0A2C1B-C1A8-4A58-A6B5-2AA06E68B7EB}" type="presOf" srcId="{2ED02853-3C22-435D-8DA4-68349BA7AE0C}" destId="{1F5B40BD-12CC-429E-86AE-F5862950B2E1}" srcOrd="0" destOrd="0" presId="urn:microsoft.com/office/officeart/2005/8/layout/orgChart1"/>
    <dgm:cxn modelId="{A8FF0A20-EFE7-4997-B01E-7F8413CD497B}" srcId="{9C869CCE-69E7-4EE5-9E5D-F1D87A882522}" destId="{2CE5AC9E-64BC-43A0-B6C4-96E6EC92C083}" srcOrd="1" destOrd="0" parTransId="{CFD65653-1F6A-41CF-8DD8-FAEF9C19461B}" sibTransId="{36F5F980-0772-4840-9729-B54211376D06}"/>
    <dgm:cxn modelId="{A7F04A20-17FC-4987-8903-73C9FA3656FC}" type="presOf" srcId="{ED09AF0F-5935-4C4F-80FF-E2103BD62EE0}" destId="{6E65CCA5-09A6-4FF1-8009-E796DB9F7C92}" srcOrd="1" destOrd="0" presId="urn:microsoft.com/office/officeart/2005/8/layout/orgChart1"/>
    <dgm:cxn modelId="{BB86A12A-BC66-4B04-8A81-570947307394}" type="presOf" srcId="{F216115C-DC39-4F8B-AB8A-B6CAA38B4900}" destId="{CEAE7B10-CCD5-40CE-800B-01C0EC61D404}" srcOrd="0" destOrd="0" presId="urn:microsoft.com/office/officeart/2005/8/layout/orgChart1"/>
    <dgm:cxn modelId="{BE9F852B-B2FF-4998-B7C5-6098608FDA7E}" type="presOf" srcId="{A4E300CC-28A3-44D0-9876-205F5F04A0F1}" destId="{511201E1-E238-4E8F-ADFC-047602ACD85A}" srcOrd="0" destOrd="0" presId="urn:microsoft.com/office/officeart/2005/8/layout/orgChart1"/>
    <dgm:cxn modelId="{6C7E022C-BF03-4E38-B7C1-614429A3D79B}" type="presOf" srcId="{D343A58B-2E08-4D5F-8679-EC54C1638937}" destId="{2BF493A8-A0A0-4A50-AB4D-EC0F3FD826A5}" srcOrd="0" destOrd="0" presId="urn:microsoft.com/office/officeart/2005/8/layout/orgChart1"/>
    <dgm:cxn modelId="{8BF55033-9EB0-4CEF-AE30-097A0D9AF603}" type="presOf" srcId="{EF71A2E9-29DF-48A2-B1BA-CE8AE1C0F608}" destId="{BBF0599B-8A9C-43DE-882D-008617181EA2}" srcOrd="1" destOrd="0" presId="urn:microsoft.com/office/officeart/2005/8/layout/orgChart1"/>
    <dgm:cxn modelId="{BC5E465B-9062-4AFA-AEF8-E64707AC81A0}" type="presOf" srcId="{23140564-942B-4847-B616-0C9B8A9D0AFF}" destId="{29E35B57-2924-4114-B6D4-66BCDAB1354C}" srcOrd="0" destOrd="0" presId="urn:microsoft.com/office/officeart/2005/8/layout/orgChart1"/>
    <dgm:cxn modelId="{F95FD461-0BE2-4939-A27E-1EBB03A5EB9C}" type="presOf" srcId="{79D1A2F8-7D71-46BE-A5C8-FF73EBF8F1FB}" destId="{43C1C83F-D1C1-47D2-A917-E2CB1B33FE51}" srcOrd="0" destOrd="0" presId="urn:microsoft.com/office/officeart/2005/8/layout/orgChart1"/>
    <dgm:cxn modelId="{08D6E742-FEE3-4767-9236-52E443812278}" srcId="{853360FF-A256-4BD4-A39B-68EF84AF18F0}" destId="{EE3EC39A-CD77-4DC8-A692-64B39EF654A6}" srcOrd="2" destOrd="0" parTransId="{D343A58B-2E08-4D5F-8679-EC54C1638937}" sibTransId="{551ECEA4-0125-4225-8802-225260051223}"/>
    <dgm:cxn modelId="{8A03F563-56FE-43FF-BC1E-F0AC2BFD6FD5}" type="presOf" srcId="{7F234C0B-1B26-4682-990F-53077BBCE2B8}" destId="{52C08231-D7CE-431A-9FB0-2B1A46CFF9A6}" srcOrd="1" destOrd="0" presId="urn:microsoft.com/office/officeart/2005/8/layout/orgChart1"/>
    <dgm:cxn modelId="{0E1E4C6A-3274-45DF-B87B-5B6D3EDE190B}" type="presOf" srcId="{70E5E05E-5C6C-4F04-A75D-B338237C64EB}" destId="{C35702A2-43EA-4F06-9DDD-A6EC36E1F906}" srcOrd="0" destOrd="0" presId="urn:microsoft.com/office/officeart/2005/8/layout/orgChart1"/>
    <dgm:cxn modelId="{ACED7C6C-1A2C-47E1-BC4D-74A249EBD433}" type="presOf" srcId="{B37A1A19-B838-4768-9069-ACC4216B8E57}" destId="{4CA5D441-1975-4C30-8783-9FD95DF63C4D}" srcOrd="0" destOrd="0" presId="urn:microsoft.com/office/officeart/2005/8/layout/orgChart1"/>
    <dgm:cxn modelId="{E2C5324D-CBAE-4C3C-B6C2-2B7EEE2FBF4B}" type="presOf" srcId="{CFD65653-1F6A-41CF-8DD8-FAEF9C19461B}" destId="{AF34CE91-1A7E-4BD8-B8B4-2CADD7CDA11F}" srcOrd="0" destOrd="0" presId="urn:microsoft.com/office/officeart/2005/8/layout/orgChart1"/>
    <dgm:cxn modelId="{E326826E-A151-4D2D-8629-847E9730EB70}" type="presOf" srcId="{A4E300CC-28A3-44D0-9876-205F5F04A0F1}" destId="{C2E32583-8BB7-4884-8C0F-AEFEA418EC4A}" srcOrd="1" destOrd="0" presId="urn:microsoft.com/office/officeart/2005/8/layout/orgChart1"/>
    <dgm:cxn modelId="{C94CA174-F028-4CC3-A0A1-133DE3FCC60B}" type="presOf" srcId="{0E2F163B-0464-4D55-A129-EEEA7F41AE1C}" destId="{4397C172-E1F4-4624-9464-4DEB14E10F8A}" srcOrd="0" destOrd="0" presId="urn:microsoft.com/office/officeart/2005/8/layout/orgChart1"/>
    <dgm:cxn modelId="{E5750155-31DA-4292-B11F-EFA1952825BE}" type="presOf" srcId="{EF71A2E9-29DF-48A2-B1BA-CE8AE1C0F608}" destId="{FEB423C1-4D44-4A43-803F-6F58D144CF28}" srcOrd="0" destOrd="0" presId="urn:microsoft.com/office/officeart/2005/8/layout/orgChart1"/>
    <dgm:cxn modelId="{FBE84075-8EBB-4954-A485-A48C11BF9705}" type="presOf" srcId="{ED09AF0F-5935-4C4F-80FF-E2103BD62EE0}" destId="{2018F579-2253-4341-AD99-ACA3F6A039CF}" srcOrd="0" destOrd="0" presId="urn:microsoft.com/office/officeart/2005/8/layout/orgChart1"/>
    <dgm:cxn modelId="{54E20656-C1FB-47F5-921E-468E47335DA0}" type="presOf" srcId="{3049F4A4-39D6-4E99-8A1F-CA058F15CE3C}" destId="{CADB4FDE-593B-4515-A4A8-4A400F720EA6}" srcOrd="0" destOrd="0" presId="urn:microsoft.com/office/officeart/2005/8/layout/orgChart1"/>
    <dgm:cxn modelId="{07794878-96A7-4522-8C46-F1FE17F29DD0}" type="presOf" srcId="{3C7BC9E7-4411-42B5-B141-CEFB350BFB76}" destId="{497F3E51-AE62-404F-8741-2CCE3BB4C0E3}" srcOrd="0" destOrd="0" presId="urn:microsoft.com/office/officeart/2005/8/layout/orgChart1"/>
    <dgm:cxn modelId="{F817C178-4C91-4FC3-9EE2-56A91038EC7A}" type="presOf" srcId="{2C6811F1-D063-4B6F-9A94-1120C8F9E88E}" destId="{2DD97D38-796D-49D4-B9EA-A2CAE88C4FD3}" srcOrd="0" destOrd="0" presId="urn:microsoft.com/office/officeart/2005/8/layout/orgChart1"/>
    <dgm:cxn modelId="{11D3E578-0115-49BB-AE9C-B77F06F73420}" srcId="{1ECD4481-344D-4B4C-8A01-AC8B22D13E13}" destId="{F216115C-DC39-4F8B-AB8A-B6CAA38B4900}" srcOrd="1" destOrd="0" parTransId="{B37A1A19-B838-4768-9069-ACC4216B8E57}" sibTransId="{7C947726-9254-4D87-A3C2-66FB26487267}"/>
    <dgm:cxn modelId="{D87C0F79-2261-4220-BA40-E634C5DC171D}" srcId="{1ECD4481-344D-4B4C-8A01-AC8B22D13E13}" destId="{9685DADA-99ED-4AB6-8EA7-D2C44DD65A18}" srcOrd="2" destOrd="0" parTransId="{B9B6802F-07A3-45BC-81AA-C12F69D14735}" sibTransId="{9A4CB989-D4E4-48EA-8EE9-EDF2A9FF00B0}"/>
    <dgm:cxn modelId="{CB7BB981-0560-4EBA-AC25-15D272F039CB}" srcId="{EF71A2E9-29DF-48A2-B1BA-CE8AE1C0F608}" destId="{7F234C0B-1B26-4682-990F-53077BBCE2B8}" srcOrd="0" destOrd="0" parTransId="{5480BC92-AAE9-4AC4-94A5-663C2E36A072}" sibTransId="{48D10429-65A9-428E-991B-6F2702C11EE7}"/>
    <dgm:cxn modelId="{8047F285-A934-49F9-B769-1359964173CB}" type="presOf" srcId="{9685DADA-99ED-4AB6-8EA7-D2C44DD65A18}" destId="{E1FC8303-86A6-4CFC-B426-9FD80C0DAE1D}" srcOrd="0" destOrd="0" presId="urn:microsoft.com/office/officeart/2005/8/layout/orgChart1"/>
    <dgm:cxn modelId="{2CE42C87-C8A3-467B-9C75-6DD83258AF44}" type="presOf" srcId="{2CE5AC9E-64BC-43A0-B6C4-96E6EC92C083}" destId="{4849182D-1EBD-48DF-B6E2-A97A86DB4231}" srcOrd="0" destOrd="0" presId="urn:microsoft.com/office/officeart/2005/8/layout/orgChart1"/>
    <dgm:cxn modelId="{45235190-9AE8-43B8-81AF-9CC6182D6A00}" type="presOf" srcId="{23140564-942B-4847-B616-0C9B8A9D0AFF}" destId="{5AE51688-FEC8-483B-AB7F-17184FF4592A}" srcOrd="1" destOrd="0" presId="urn:microsoft.com/office/officeart/2005/8/layout/orgChart1"/>
    <dgm:cxn modelId="{B4571B92-2E1D-42F6-BEBA-280B394C9761}" type="presOf" srcId="{DBE67B89-1404-41B4-861F-66894B0D5F36}" destId="{E262AFCF-5AD9-4365-9986-DD177E18CE1C}" srcOrd="0" destOrd="0" presId="urn:microsoft.com/office/officeart/2005/8/layout/orgChart1"/>
    <dgm:cxn modelId="{D1B70B96-6768-4291-BF06-EAAC081F4C76}" type="presOf" srcId="{F4541298-1BB9-409B-9F29-5EB64230F1E4}" destId="{FA0C449A-F59D-49B7-924E-FA437F210468}" srcOrd="0" destOrd="0" presId="urn:microsoft.com/office/officeart/2005/8/layout/orgChart1"/>
    <dgm:cxn modelId="{E59F4998-510E-4EE6-A751-5BB71AD3D21A}" srcId="{EF71A2E9-29DF-48A2-B1BA-CE8AE1C0F608}" destId="{5D2BB4EB-6685-43E8-AD9E-AD1A078778C0}" srcOrd="1" destOrd="0" parTransId="{2C6811F1-D063-4B6F-9A94-1120C8F9E88E}" sibTransId="{18C3139E-1C3F-4DD4-9E33-2F45F44AB7D1}"/>
    <dgm:cxn modelId="{CB21CD9A-137A-438A-9230-7B2C570B50FF}" type="presOf" srcId="{7F234C0B-1B26-4682-990F-53077BBCE2B8}" destId="{A78B6736-7780-4EDF-BF94-CB0EEAD8F127}" srcOrd="0" destOrd="0" presId="urn:microsoft.com/office/officeart/2005/8/layout/orgChart1"/>
    <dgm:cxn modelId="{6A8E4C9E-CF8D-492A-A7E4-D789CB4206FA}" srcId="{3C7BC9E7-4411-42B5-B141-CEFB350BFB76}" destId="{23140564-942B-4847-B616-0C9B8A9D0AFF}" srcOrd="0" destOrd="0" parTransId="{150F23EF-C323-48D8-ABFD-94C139C49560}" sibTransId="{B039B269-9677-4F33-85CF-2A6BB3B6717F}"/>
    <dgm:cxn modelId="{29723BA7-5BF4-4A16-BF50-CC429C2628D8}" type="presOf" srcId="{1ECD4481-344D-4B4C-8A01-AC8B22D13E13}" destId="{42DDF1F4-B5EA-49A9-A205-EC7CF1F6A473}" srcOrd="0" destOrd="0" presId="urn:microsoft.com/office/officeart/2005/8/layout/orgChart1"/>
    <dgm:cxn modelId="{E497C0AB-4FDA-4A0F-902A-5ADD9DCBD9E6}" type="presOf" srcId="{78084607-3674-4364-93F3-C0B225FE6B50}" destId="{B6E8713B-7B92-41E0-B2B4-1F1F5D8C4C42}" srcOrd="0" destOrd="0" presId="urn:microsoft.com/office/officeart/2005/8/layout/orgChart1"/>
    <dgm:cxn modelId="{BE4C56AC-0C45-40BE-91A7-A1C0FC28E7FB}" type="presOf" srcId="{E5038D94-F488-4101-BED8-1D3E77AF98DF}" destId="{C168DB21-0C4C-4246-896A-311A422FEFC6}" srcOrd="1" destOrd="0" presId="urn:microsoft.com/office/officeart/2005/8/layout/orgChart1"/>
    <dgm:cxn modelId="{917B16AE-2F5F-429D-8B7F-2A0A75BFA57F}" type="presOf" srcId="{70E5E05E-5C6C-4F04-A75D-B338237C64EB}" destId="{2D40A48E-3B3E-4700-977C-816997A2A488}" srcOrd="1" destOrd="0" presId="urn:microsoft.com/office/officeart/2005/8/layout/orgChart1"/>
    <dgm:cxn modelId="{B9F35BB1-FDB5-4159-88D0-FE267287057D}" srcId="{23140564-942B-4847-B616-0C9B8A9D0AFF}" destId="{EF71A2E9-29DF-48A2-B1BA-CE8AE1C0F608}" srcOrd="2" destOrd="0" parTransId="{61AFC22F-F0E3-42BC-8B4C-FBE689E8C6CA}" sibTransId="{BD15835F-8839-42C5-AB5D-EBF713419DAF}"/>
    <dgm:cxn modelId="{E1F8A3B4-435F-496F-A4FB-54614E0254D4}" type="presOf" srcId="{1ECD4481-344D-4B4C-8A01-AC8B22D13E13}" destId="{ACF27FC5-7CF3-4974-9819-A2959F14BF43}" srcOrd="1" destOrd="0" presId="urn:microsoft.com/office/officeart/2005/8/layout/orgChart1"/>
    <dgm:cxn modelId="{C33C14B6-FCFA-42DE-8D2B-D50AC6C6B685}" type="presOf" srcId="{5480BC92-AAE9-4AC4-94A5-663C2E36A072}" destId="{AE8E6455-46B1-4F6F-8AD1-C407143A9518}" srcOrd="0" destOrd="0" presId="urn:microsoft.com/office/officeart/2005/8/layout/orgChart1"/>
    <dgm:cxn modelId="{35457CB8-02CE-4B82-9777-B22E02B3379A}" srcId="{23140564-942B-4847-B616-0C9B8A9D0AFF}" destId="{E5038D94-F488-4101-BED8-1D3E77AF98DF}" srcOrd="4" destOrd="0" parTransId="{78084607-3674-4364-93F3-C0B225FE6B50}" sibTransId="{3BDCF222-F4DE-49D1-A9A6-B552F7AE03C7}"/>
    <dgm:cxn modelId="{73AC80BB-F1AC-476C-9317-F66BEA773CBC}" type="presOf" srcId="{5D2BB4EB-6685-43E8-AD9E-AD1A078778C0}" destId="{F73CB416-17FD-4565-8091-B91C7C7EC2BC}" srcOrd="1" destOrd="0" presId="urn:microsoft.com/office/officeart/2005/8/layout/orgChart1"/>
    <dgm:cxn modelId="{8BB661BE-C8C5-499A-A72E-706C4550B255}" srcId="{23140564-942B-4847-B616-0C9B8A9D0AFF}" destId="{9C869CCE-69E7-4EE5-9E5D-F1D87A882522}" srcOrd="3" destOrd="0" parTransId="{3049F4A4-39D6-4E99-8A1F-CA058F15CE3C}" sibTransId="{806F3992-8E19-4816-A7AE-F54E808516BC}"/>
    <dgm:cxn modelId="{BFF8B5BE-B639-4DD9-8560-7CA1FA303244}" type="presOf" srcId="{1FCD186C-B865-451A-B551-CA15746C3796}" destId="{3E20A9C8-54CC-4C0D-B2CF-104AA47E834C}" srcOrd="0" destOrd="0" presId="urn:microsoft.com/office/officeart/2005/8/layout/orgChart1"/>
    <dgm:cxn modelId="{9428F7C1-DADA-48D3-8629-3322812CFD9D}" type="presOf" srcId="{9C869CCE-69E7-4EE5-9E5D-F1D87A882522}" destId="{F0063271-83EC-4987-8863-417B6457F909}" srcOrd="0" destOrd="0" presId="urn:microsoft.com/office/officeart/2005/8/layout/orgChart1"/>
    <dgm:cxn modelId="{E70B90C4-B259-4A02-B5A1-53B91989229C}" type="presOf" srcId="{EE3EC39A-CD77-4DC8-A692-64B39EF654A6}" destId="{A3E8B37A-E4BC-421E-A11B-92B3DC2264C8}" srcOrd="0" destOrd="0" presId="urn:microsoft.com/office/officeart/2005/8/layout/orgChart1"/>
    <dgm:cxn modelId="{4EB854C6-350F-4080-80ED-452BB0C9FF19}" srcId="{23140564-942B-4847-B616-0C9B8A9D0AFF}" destId="{853360FF-A256-4BD4-A39B-68EF84AF18F0}" srcOrd="1" destOrd="0" parTransId="{9369840D-E137-4F3E-B080-A0026326BA2D}" sibTransId="{47905B66-C4C0-45D8-8E02-6E955F79FE7B}"/>
    <dgm:cxn modelId="{F64154C7-8E5F-406F-9B2B-D17E2B532798}" type="presOf" srcId="{F216115C-DC39-4F8B-AB8A-B6CAA38B4900}" destId="{7A7802C6-B022-4622-8DDC-EDC385D77E33}" srcOrd="1" destOrd="0" presId="urn:microsoft.com/office/officeart/2005/8/layout/orgChart1"/>
    <dgm:cxn modelId="{228B27C9-7E84-4558-ADAE-FAC9D9CA9483}" srcId="{23140564-942B-4847-B616-0C9B8A9D0AFF}" destId="{1ECD4481-344D-4B4C-8A01-AC8B22D13E13}" srcOrd="0" destOrd="0" parTransId="{F460C6D9-0E77-4897-AD89-6AF4EC26522D}" sibTransId="{0A3FFF86-2515-4FE0-AC76-F98FDC28B459}"/>
    <dgm:cxn modelId="{D3C7C9D0-871D-4B5C-8503-2F7281A8D5A6}" type="presOf" srcId="{9685DADA-99ED-4AB6-8EA7-D2C44DD65A18}" destId="{BE517707-19BF-4588-B1A3-CA0A1C6E8CDB}" srcOrd="1" destOrd="0" presId="urn:microsoft.com/office/officeart/2005/8/layout/orgChart1"/>
    <dgm:cxn modelId="{857351D3-AF10-49B0-A6D6-F29578370BF8}" srcId="{853360FF-A256-4BD4-A39B-68EF84AF18F0}" destId="{DBE67B89-1404-41B4-861F-66894B0D5F36}" srcOrd="0" destOrd="0" parTransId="{1FCD186C-B865-451A-B551-CA15746C3796}" sibTransId="{49D5C70A-4DF1-4D8C-B591-32A61794A869}"/>
    <dgm:cxn modelId="{CBD4B6D3-2FFE-4870-A5EB-C935557B194C}" type="presOf" srcId="{E5038D94-F488-4101-BED8-1D3E77AF98DF}" destId="{574AD704-83BF-4F86-BDA2-4BA36EBB8F1C}" srcOrd="0" destOrd="0" presId="urn:microsoft.com/office/officeart/2005/8/layout/orgChart1"/>
    <dgm:cxn modelId="{A0BD22D5-0D62-41AD-8474-54C05DC5BE8A}" type="presOf" srcId="{9369840D-E137-4F3E-B080-A0026326BA2D}" destId="{6B6CDF0E-3C21-4319-BAA5-A09CC168ACAA}" srcOrd="0" destOrd="0" presId="urn:microsoft.com/office/officeart/2005/8/layout/orgChart1"/>
    <dgm:cxn modelId="{AA5982D6-41E1-4AD7-9343-F7850FC197A2}" type="presOf" srcId="{853360FF-A256-4BD4-A39B-68EF84AF18F0}" destId="{6D51DAF9-01C2-4116-8BE8-23AF3702DE0A}" srcOrd="0" destOrd="0" presId="urn:microsoft.com/office/officeart/2005/8/layout/orgChart1"/>
    <dgm:cxn modelId="{8FD953DE-D452-47A1-B9ED-60E1E9B3E468}" type="presOf" srcId="{2ED02853-3C22-435D-8DA4-68349BA7AE0C}" destId="{19416C12-346C-432D-A3C3-FF36A6F7079F}" srcOrd="1" destOrd="0" presId="urn:microsoft.com/office/officeart/2005/8/layout/orgChart1"/>
    <dgm:cxn modelId="{945897DF-113C-474B-92DB-5DF0512D727B}" srcId="{1ECD4481-344D-4B4C-8A01-AC8B22D13E13}" destId="{A4E300CC-28A3-44D0-9876-205F5F04A0F1}" srcOrd="0" destOrd="0" parTransId="{F4541298-1BB9-409B-9F29-5EB64230F1E4}" sibTransId="{489ABC0D-2FFE-4B3E-934D-4003F90CE512}"/>
    <dgm:cxn modelId="{7AA384E1-0C2A-4DCF-A54B-84CCF34C1A92}" type="presOf" srcId="{DBE67B89-1404-41B4-861F-66894B0D5F36}" destId="{BD790620-F335-44F4-8015-C648995FBB12}" srcOrd="1" destOrd="0" presId="urn:microsoft.com/office/officeart/2005/8/layout/orgChart1"/>
    <dgm:cxn modelId="{4C35BBE2-62C3-4951-8DD3-D6D038C089A4}" type="presOf" srcId="{EE3EC39A-CD77-4DC8-A692-64B39EF654A6}" destId="{0F66D984-DE82-4BBA-A45E-4AEFF1B6E3B6}" srcOrd="1" destOrd="0" presId="urn:microsoft.com/office/officeart/2005/8/layout/orgChart1"/>
    <dgm:cxn modelId="{004D77E6-804D-4472-A61E-E7836624E817}" type="presOf" srcId="{853360FF-A256-4BD4-A39B-68EF84AF18F0}" destId="{853FFE2A-EDF8-4E2B-A47A-0CB7D970ED06}" srcOrd="1" destOrd="0" presId="urn:microsoft.com/office/officeart/2005/8/layout/orgChart1"/>
    <dgm:cxn modelId="{689827E9-6C63-49B1-9F8F-313C07C83C28}" srcId="{853360FF-A256-4BD4-A39B-68EF84AF18F0}" destId="{70E5E05E-5C6C-4F04-A75D-B338237C64EB}" srcOrd="1" destOrd="0" parTransId="{79D1A2F8-7D71-46BE-A5C8-FF73EBF8F1FB}" sibTransId="{38E5B66E-160F-4EFF-B7CA-0F1B4CAFB67E}"/>
    <dgm:cxn modelId="{81FB1AF3-5258-4537-9A9E-B99527382BD7}" type="presOf" srcId="{9C869CCE-69E7-4EE5-9E5D-F1D87A882522}" destId="{52B42F76-EF11-4FE0-B6B9-34830E84FBD4}" srcOrd="1" destOrd="0" presId="urn:microsoft.com/office/officeart/2005/8/layout/orgChart1"/>
    <dgm:cxn modelId="{89D2EEF3-8214-4E75-82DB-4E7E5DEBDB5F}" type="presOf" srcId="{2CE5AC9E-64BC-43A0-B6C4-96E6EC92C083}" destId="{45878D19-761B-4BD6-92F3-179BB516E91E}" srcOrd="1" destOrd="0" presId="urn:microsoft.com/office/officeart/2005/8/layout/orgChart1"/>
    <dgm:cxn modelId="{7B3E57F5-2274-4201-AFA6-25F073BF6953}" srcId="{9C869CCE-69E7-4EE5-9E5D-F1D87A882522}" destId="{2ED02853-3C22-435D-8DA4-68349BA7AE0C}" srcOrd="0" destOrd="0" parTransId="{F255C7CA-CFB9-45DE-921A-6BE02F3BF899}" sibTransId="{C053C8C9-6CC5-4ACC-8D5E-0ACFCF5C48DD}"/>
    <dgm:cxn modelId="{4669F1F6-1E23-4EB2-A3CB-2A5313173F95}" type="presOf" srcId="{5D2BB4EB-6685-43E8-AD9E-AD1A078778C0}" destId="{B66CBC8A-A3BA-4FC4-A607-17C569ACFF6B}" srcOrd="0" destOrd="0" presId="urn:microsoft.com/office/officeart/2005/8/layout/orgChart1"/>
    <dgm:cxn modelId="{D06C5BF7-4FCA-4B61-98BA-3F8CF21F03B7}" type="presOf" srcId="{61AFC22F-F0E3-42BC-8B4C-FBE689E8C6CA}" destId="{5C3DC523-5637-45EA-8DB3-BBBFB50461C6}" srcOrd="0" destOrd="0" presId="urn:microsoft.com/office/officeart/2005/8/layout/orgChart1"/>
    <dgm:cxn modelId="{0060C8FA-78E7-4D0E-9A82-C7FC5D5BDFA6}" type="presOf" srcId="{B9B6802F-07A3-45BC-81AA-C12F69D14735}" destId="{58AD1B03-032C-4917-B42C-129CECFD1D93}" srcOrd="0" destOrd="0" presId="urn:microsoft.com/office/officeart/2005/8/layout/orgChart1"/>
    <dgm:cxn modelId="{69E9A3A4-F4A1-46D8-A385-CB166BFD1CEB}" type="presParOf" srcId="{497F3E51-AE62-404F-8741-2CCE3BB4C0E3}" destId="{83D0DB5E-D833-43C5-ADDB-DB786324ADF1}" srcOrd="0" destOrd="0" presId="urn:microsoft.com/office/officeart/2005/8/layout/orgChart1"/>
    <dgm:cxn modelId="{C886B68A-0A97-4C1E-80A4-0669B93985DA}" type="presParOf" srcId="{83D0DB5E-D833-43C5-ADDB-DB786324ADF1}" destId="{56D27EF0-34D7-4A15-866C-B539EA318A4A}" srcOrd="0" destOrd="0" presId="urn:microsoft.com/office/officeart/2005/8/layout/orgChart1"/>
    <dgm:cxn modelId="{933F4263-A828-49E1-92DE-64D8FA877419}" type="presParOf" srcId="{56D27EF0-34D7-4A15-866C-B539EA318A4A}" destId="{29E35B57-2924-4114-B6D4-66BCDAB1354C}" srcOrd="0" destOrd="0" presId="urn:microsoft.com/office/officeart/2005/8/layout/orgChart1"/>
    <dgm:cxn modelId="{6A0BD08B-09C3-496B-9457-B6CE947F03F1}" type="presParOf" srcId="{56D27EF0-34D7-4A15-866C-B539EA318A4A}" destId="{5AE51688-FEC8-483B-AB7F-17184FF4592A}" srcOrd="1" destOrd="0" presId="urn:microsoft.com/office/officeart/2005/8/layout/orgChart1"/>
    <dgm:cxn modelId="{21DC0EFC-E8B4-4B1C-86E2-5552AFC08615}" type="presParOf" srcId="{83D0DB5E-D833-43C5-ADDB-DB786324ADF1}" destId="{F6D546A7-3D6B-477C-A4C4-8ADD435FA0AF}" srcOrd="1" destOrd="0" presId="urn:microsoft.com/office/officeart/2005/8/layout/orgChart1"/>
    <dgm:cxn modelId="{79A2D679-F8FF-462D-96F8-EEF7493F9604}" type="presParOf" srcId="{F6D546A7-3D6B-477C-A4C4-8ADD435FA0AF}" destId="{646A7A74-72FB-4F6A-91B7-5075EE9404B0}" srcOrd="0" destOrd="0" presId="urn:microsoft.com/office/officeart/2005/8/layout/orgChart1"/>
    <dgm:cxn modelId="{47F48C31-5A61-4A08-A0A7-5C397FF8CF74}" type="presParOf" srcId="{F6D546A7-3D6B-477C-A4C4-8ADD435FA0AF}" destId="{21DCF519-954D-4580-A91F-344A21F879D2}" srcOrd="1" destOrd="0" presId="urn:microsoft.com/office/officeart/2005/8/layout/orgChart1"/>
    <dgm:cxn modelId="{318A18AC-E34C-4C36-AD1B-39E9FEFC70B8}" type="presParOf" srcId="{21DCF519-954D-4580-A91F-344A21F879D2}" destId="{C8CD8992-C222-45DB-8D08-960E86915A96}" srcOrd="0" destOrd="0" presId="urn:microsoft.com/office/officeart/2005/8/layout/orgChart1"/>
    <dgm:cxn modelId="{5930ECD4-37B8-4968-BBAC-F7EC7C389973}" type="presParOf" srcId="{C8CD8992-C222-45DB-8D08-960E86915A96}" destId="{42DDF1F4-B5EA-49A9-A205-EC7CF1F6A473}" srcOrd="0" destOrd="0" presId="urn:microsoft.com/office/officeart/2005/8/layout/orgChart1"/>
    <dgm:cxn modelId="{BC30FEE0-2600-4856-A244-60B1FEECA1AB}" type="presParOf" srcId="{C8CD8992-C222-45DB-8D08-960E86915A96}" destId="{ACF27FC5-7CF3-4974-9819-A2959F14BF43}" srcOrd="1" destOrd="0" presId="urn:microsoft.com/office/officeart/2005/8/layout/orgChart1"/>
    <dgm:cxn modelId="{963CE820-FE73-401D-B047-E4F6CE05108D}" type="presParOf" srcId="{21DCF519-954D-4580-A91F-344A21F879D2}" destId="{2B93FDAF-CB40-4AB6-BA29-0508B65180F3}" srcOrd="1" destOrd="0" presId="urn:microsoft.com/office/officeart/2005/8/layout/orgChart1"/>
    <dgm:cxn modelId="{E9D0BF5C-1248-48B1-954A-A7EA579F7B74}" type="presParOf" srcId="{2B93FDAF-CB40-4AB6-BA29-0508B65180F3}" destId="{FA0C449A-F59D-49B7-924E-FA437F210468}" srcOrd="0" destOrd="0" presId="urn:microsoft.com/office/officeart/2005/8/layout/orgChart1"/>
    <dgm:cxn modelId="{AD63B3FA-6319-4E1A-8479-B55C8A44AA0D}" type="presParOf" srcId="{2B93FDAF-CB40-4AB6-BA29-0508B65180F3}" destId="{8EFE1745-45CD-49B6-AB58-B92D4886E206}" srcOrd="1" destOrd="0" presId="urn:microsoft.com/office/officeart/2005/8/layout/orgChart1"/>
    <dgm:cxn modelId="{96FA3272-2591-41DC-9918-18C77989FE26}" type="presParOf" srcId="{8EFE1745-45CD-49B6-AB58-B92D4886E206}" destId="{E9FA630B-03F9-4A69-B07A-9315BC1BB8F2}" srcOrd="0" destOrd="0" presId="urn:microsoft.com/office/officeart/2005/8/layout/orgChart1"/>
    <dgm:cxn modelId="{1B986D41-687F-46D0-B560-5ED03FA351A5}" type="presParOf" srcId="{E9FA630B-03F9-4A69-B07A-9315BC1BB8F2}" destId="{511201E1-E238-4E8F-ADFC-047602ACD85A}" srcOrd="0" destOrd="0" presId="urn:microsoft.com/office/officeart/2005/8/layout/orgChart1"/>
    <dgm:cxn modelId="{C2088CCE-1106-4CF8-8B03-B444789C49CD}" type="presParOf" srcId="{E9FA630B-03F9-4A69-B07A-9315BC1BB8F2}" destId="{C2E32583-8BB7-4884-8C0F-AEFEA418EC4A}" srcOrd="1" destOrd="0" presId="urn:microsoft.com/office/officeart/2005/8/layout/orgChart1"/>
    <dgm:cxn modelId="{E19AA4A3-5C38-4A7B-8030-4656DC8B79CB}" type="presParOf" srcId="{8EFE1745-45CD-49B6-AB58-B92D4886E206}" destId="{22888183-90D0-4E23-9689-99CAF96AEC70}" srcOrd="1" destOrd="0" presId="urn:microsoft.com/office/officeart/2005/8/layout/orgChart1"/>
    <dgm:cxn modelId="{8A118D28-214E-460B-8616-32AC21C544DF}" type="presParOf" srcId="{8EFE1745-45CD-49B6-AB58-B92D4886E206}" destId="{189260A6-2976-4577-A9D5-5BDFC8451DFB}" srcOrd="2" destOrd="0" presId="urn:microsoft.com/office/officeart/2005/8/layout/orgChart1"/>
    <dgm:cxn modelId="{EEB9802E-642D-419E-B1AC-348A224913AE}" type="presParOf" srcId="{2B93FDAF-CB40-4AB6-BA29-0508B65180F3}" destId="{4CA5D441-1975-4C30-8783-9FD95DF63C4D}" srcOrd="2" destOrd="0" presId="urn:microsoft.com/office/officeart/2005/8/layout/orgChart1"/>
    <dgm:cxn modelId="{127A5310-38FB-44C0-96E4-BCD2AAE3B37A}" type="presParOf" srcId="{2B93FDAF-CB40-4AB6-BA29-0508B65180F3}" destId="{5528FD5D-2F92-4DF3-B85D-32C81CBCDA81}" srcOrd="3" destOrd="0" presId="urn:microsoft.com/office/officeart/2005/8/layout/orgChart1"/>
    <dgm:cxn modelId="{E931EA5E-58F2-4C8F-B69E-987C068A5F61}" type="presParOf" srcId="{5528FD5D-2F92-4DF3-B85D-32C81CBCDA81}" destId="{AC944255-0A4E-4912-90BC-9208257F65BE}" srcOrd="0" destOrd="0" presId="urn:microsoft.com/office/officeart/2005/8/layout/orgChart1"/>
    <dgm:cxn modelId="{C50FE7EC-225B-4BE8-A387-CCE6BBF0D146}" type="presParOf" srcId="{AC944255-0A4E-4912-90BC-9208257F65BE}" destId="{CEAE7B10-CCD5-40CE-800B-01C0EC61D404}" srcOrd="0" destOrd="0" presId="urn:microsoft.com/office/officeart/2005/8/layout/orgChart1"/>
    <dgm:cxn modelId="{9FF296EF-D9C2-4FCE-A339-2B0970691020}" type="presParOf" srcId="{AC944255-0A4E-4912-90BC-9208257F65BE}" destId="{7A7802C6-B022-4622-8DDC-EDC385D77E33}" srcOrd="1" destOrd="0" presId="urn:microsoft.com/office/officeart/2005/8/layout/orgChart1"/>
    <dgm:cxn modelId="{EAAC7BE2-350D-4774-BFCE-DF9695AEBF2F}" type="presParOf" srcId="{5528FD5D-2F92-4DF3-B85D-32C81CBCDA81}" destId="{33E751C5-739F-40F4-837C-CE3F722D0D5A}" srcOrd="1" destOrd="0" presId="urn:microsoft.com/office/officeart/2005/8/layout/orgChart1"/>
    <dgm:cxn modelId="{C7423E60-AFB2-4FAC-B3D7-82485DD3E7D8}" type="presParOf" srcId="{5528FD5D-2F92-4DF3-B85D-32C81CBCDA81}" destId="{5F4F4217-3D80-4256-9CFD-125F9BEE1C1E}" srcOrd="2" destOrd="0" presId="urn:microsoft.com/office/officeart/2005/8/layout/orgChart1"/>
    <dgm:cxn modelId="{4408B4D8-4178-41C4-BEAC-3D5B48E6F0C0}" type="presParOf" srcId="{2B93FDAF-CB40-4AB6-BA29-0508B65180F3}" destId="{58AD1B03-032C-4917-B42C-129CECFD1D93}" srcOrd="4" destOrd="0" presId="urn:microsoft.com/office/officeart/2005/8/layout/orgChart1"/>
    <dgm:cxn modelId="{8324E327-DA95-406E-9A6F-A41897B58F9B}" type="presParOf" srcId="{2B93FDAF-CB40-4AB6-BA29-0508B65180F3}" destId="{5E1B74D0-F1C2-418A-AD17-AF5E68EC7675}" srcOrd="5" destOrd="0" presId="urn:microsoft.com/office/officeart/2005/8/layout/orgChart1"/>
    <dgm:cxn modelId="{EF639E42-D7F5-4E59-BADE-5CFDF5E245A1}" type="presParOf" srcId="{5E1B74D0-F1C2-418A-AD17-AF5E68EC7675}" destId="{30DFC6FE-D4A0-4018-AFEA-3186B61E1F91}" srcOrd="0" destOrd="0" presId="urn:microsoft.com/office/officeart/2005/8/layout/orgChart1"/>
    <dgm:cxn modelId="{66491ADE-415F-4F90-BF10-A9075CCA7D59}" type="presParOf" srcId="{30DFC6FE-D4A0-4018-AFEA-3186B61E1F91}" destId="{E1FC8303-86A6-4CFC-B426-9FD80C0DAE1D}" srcOrd="0" destOrd="0" presId="urn:microsoft.com/office/officeart/2005/8/layout/orgChart1"/>
    <dgm:cxn modelId="{E3DAB809-3DAF-422F-B016-494B1D79D745}" type="presParOf" srcId="{30DFC6FE-D4A0-4018-AFEA-3186B61E1F91}" destId="{BE517707-19BF-4588-B1A3-CA0A1C6E8CDB}" srcOrd="1" destOrd="0" presId="urn:microsoft.com/office/officeart/2005/8/layout/orgChart1"/>
    <dgm:cxn modelId="{3F6CCE1B-E689-4727-8140-9207541136DA}" type="presParOf" srcId="{5E1B74D0-F1C2-418A-AD17-AF5E68EC7675}" destId="{43FFEF62-4137-4545-81BE-69B047A51910}" srcOrd="1" destOrd="0" presId="urn:microsoft.com/office/officeart/2005/8/layout/orgChart1"/>
    <dgm:cxn modelId="{26F68FCB-963D-491A-8C88-F8AF31334381}" type="presParOf" srcId="{5E1B74D0-F1C2-418A-AD17-AF5E68EC7675}" destId="{181A1B86-D7FC-4C26-9ABE-617BA937C668}" srcOrd="2" destOrd="0" presId="urn:microsoft.com/office/officeart/2005/8/layout/orgChart1"/>
    <dgm:cxn modelId="{42C303C7-DD99-4839-860B-106B9E94CA85}" type="presParOf" srcId="{21DCF519-954D-4580-A91F-344A21F879D2}" destId="{1BAE1CD5-9CAA-4A02-9DB1-1E1C792FA2E2}" srcOrd="2" destOrd="0" presId="urn:microsoft.com/office/officeart/2005/8/layout/orgChart1"/>
    <dgm:cxn modelId="{4C0E4448-863F-4F37-A351-0E891EE4F568}" type="presParOf" srcId="{F6D546A7-3D6B-477C-A4C4-8ADD435FA0AF}" destId="{6B6CDF0E-3C21-4319-BAA5-A09CC168ACAA}" srcOrd="2" destOrd="0" presId="urn:microsoft.com/office/officeart/2005/8/layout/orgChart1"/>
    <dgm:cxn modelId="{75CA2766-243C-4222-A29D-1D0A94E23468}" type="presParOf" srcId="{F6D546A7-3D6B-477C-A4C4-8ADD435FA0AF}" destId="{DF6C95FB-6A01-4D44-BE0D-C4F8C3017AD5}" srcOrd="3" destOrd="0" presId="urn:microsoft.com/office/officeart/2005/8/layout/orgChart1"/>
    <dgm:cxn modelId="{CD598778-1290-486A-BD46-A4CDD950A7FD}" type="presParOf" srcId="{DF6C95FB-6A01-4D44-BE0D-C4F8C3017AD5}" destId="{FA28959B-62ED-42CA-99BB-CF1F632995B0}" srcOrd="0" destOrd="0" presId="urn:microsoft.com/office/officeart/2005/8/layout/orgChart1"/>
    <dgm:cxn modelId="{561FA842-314B-4AA4-924A-91D4696446FF}" type="presParOf" srcId="{FA28959B-62ED-42CA-99BB-CF1F632995B0}" destId="{6D51DAF9-01C2-4116-8BE8-23AF3702DE0A}" srcOrd="0" destOrd="0" presId="urn:microsoft.com/office/officeart/2005/8/layout/orgChart1"/>
    <dgm:cxn modelId="{6CAB0898-4A03-4359-AA20-48A8AB8AEFD2}" type="presParOf" srcId="{FA28959B-62ED-42CA-99BB-CF1F632995B0}" destId="{853FFE2A-EDF8-4E2B-A47A-0CB7D970ED06}" srcOrd="1" destOrd="0" presId="urn:microsoft.com/office/officeart/2005/8/layout/orgChart1"/>
    <dgm:cxn modelId="{1E43B9E8-CC5C-4E8A-96B0-050BD92CC1EC}" type="presParOf" srcId="{DF6C95FB-6A01-4D44-BE0D-C4F8C3017AD5}" destId="{D058EE8D-9D4B-4A12-91CD-82693F08F388}" srcOrd="1" destOrd="0" presId="urn:microsoft.com/office/officeart/2005/8/layout/orgChart1"/>
    <dgm:cxn modelId="{D966B90F-D030-42CE-B8D1-F16F7CD9EA31}" type="presParOf" srcId="{D058EE8D-9D4B-4A12-91CD-82693F08F388}" destId="{3E20A9C8-54CC-4C0D-B2CF-104AA47E834C}" srcOrd="0" destOrd="0" presId="urn:microsoft.com/office/officeart/2005/8/layout/orgChart1"/>
    <dgm:cxn modelId="{92A7D428-E3A8-4320-A7AE-C25C4BAAEF1F}" type="presParOf" srcId="{D058EE8D-9D4B-4A12-91CD-82693F08F388}" destId="{B710420C-7357-4E72-A93A-C81C01D07DD0}" srcOrd="1" destOrd="0" presId="urn:microsoft.com/office/officeart/2005/8/layout/orgChart1"/>
    <dgm:cxn modelId="{86927B29-159E-40D9-84FB-407AAF7F8D2D}" type="presParOf" srcId="{B710420C-7357-4E72-A93A-C81C01D07DD0}" destId="{004330C5-9076-48B7-9559-7B258D580145}" srcOrd="0" destOrd="0" presId="urn:microsoft.com/office/officeart/2005/8/layout/orgChart1"/>
    <dgm:cxn modelId="{B2192E1F-AD86-4E60-90E4-D21E292641A5}" type="presParOf" srcId="{004330C5-9076-48B7-9559-7B258D580145}" destId="{E262AFCF-5AD9-4365-9986-DD177E18CE1C}" srcOrd="0" destOrd="0" presId="urn:microsoft.com/office/officeart/2005/8/layout/orgChart1"/>
    <dgm:cxn modelId="{86FF9C2F-48FC-49BD-9A5A-712A91D272D2}" type="presParOf" srcId="{004330C5-9076-48B7-9559-7B258D580145}" destId="{BD790620-F335-44F4-8015-C648995FBB12}" srcOrd="1" destOrd="0" presId="urn:microsoft.com/office/officeart/2005/8/layout/orgChart1"/>
    <dgm:cxn modelId="{A2BB2041-1272-44F1-94AB-93831AE3CB6F}" type="presParOf" srcId="{B710420C-7357-4E72-A93A-C81C01D07DD0}" destId="{D747502F-FED7-4DB9-B3FA-3CA76798731B}" srcOrd="1" destOrd="0" presId="urn:microsoft.com/office/officeart/2005/8/layout/orgChart1"/>
    <dgm:cxn modelId="{68A48C45-24E0-495F-8F51-37ABE14CFCF8}" type="presParOf" srcId="{B710420C-7357-4E72-A93A-C81C01D07DD0}" destId="{D0BD7F04-A1F8-4AC2-A414-CE759A1CF304}" srcOrd="2" destOrd="0" presId="urn:microsoft.com/office/officeart/2005/8/layout/orgChart1"/>
    <dgm:cxn modelId="{B3AB3317-D628-487F-B60C-023640F6723A}" type="presParOf" srcId="{D058EE8D-9D4B-4A12-91CD-82693F08F388}" destId="{43C1C83F-D1C1-47D2-A917-E2CB1B33FE51}" srcOrd="2" destOrd="0" presId="urn:microsoft.com/office/officeart/2005/8/layout/orgChart1"/>
    <dgm:cxn modelId="{A64FA2BC-12BB-42AB-95F4-44A55F7DA688}" type="presParOf" srcId="{D058EE8D-9D4B-4A12-91CD-82693F08F388}" destId="{34A10659-9CDA-4308-9C61-7709BB20A375}" srcOrd="3" destOrd="0" presId="urn:microsoft.com/office/officeart/2005/8/layout/orgChart1"/>
    <dgm:cxn modelId="{B2016F93-E0F2-4A6F-9163-0D20B90371D2}" type="presParOf" srcId="{34A10659-9CDA-4308-9C61-7709BB20A375}" destId="{7FA4F656-379F-4AA1-B86A-0A2ADCE03AF4}" srcOrd="0" destOrd="0" presId="urn:microsoft.com/office/officeart/2005/8/layout/orgChart1"/>
    <dgm:cxn modelId="{2D28F881-F55C-4DCC-859E-F7BD2B9F378E}" type="presParOf" srcId="{7FA4F656-379F-4AA1-B86A-0A2ADCE03AF4}" destId="{C35702A2-43EA-4F06-9DDD-A6EC36E1F906}" srcOrd="0" destOrd="0" presId="urn:microsoft.com/office/officeart/2005/8/layout/orgChart1"/>
    <dgm:cxn modelId="{13D8FF40-4A92-4FCC-9C13-4D3D05EF0915}" type="presParOf" srcId="{7FA4F656-379F-4AA1-B86A-0A2ADCE03AF4}" destId="{2D40A48E-3B3E-4700-977C-816997A2A488}" srcOrd="1" destOrd="0" presId="urn:microsoft.com/office/officeart/2005/8/layout/orgChart1"/>
    <dgm:cxn modelId="{FE41BCCD-23FC-49B1-8E94-7F443BB7E735}" type="presParOf" srcId="{34A10659-9CDA-4308-9C61-7709BB20A375}" destId="{A13E350D-B742-4C70-A3BC-05446980B3B0}" srcOrd="1" destOrd="0" presId="urn:microsoft.com/office/officeart/2005/8/layout/orgChart1"/>
    <dgm:cxn modelId="{E1EF7E95-153B-452D-904B-CFA9C029B0A5}" type="presParOf" srcId="{34A10659-9CDA-4308-9C61-7709BB20A375}" destId="{74CF837D-92E9-45D8-B89E-53D06606283A}" srcOrd="2" destOrd="0" presId="urn:microsoft.com/office/officeart/2005/8/layout/orgChart1"/>
    <dgm:cxn modelId="{70A0F9D1-6671-478B-B0A2-B6EF138057F9}" type="presParOf" srcId="{D058EE8D-9D4B-4A12-91CD-82693F08F388}" destId="{2BF493A8-A0A0-4A50-AB4D-EC0F3FD826A5}" srcOrd="4" destOrd="0" presId="urn:microsoft.com/office/officeart/2005/8/layout/orgChart1"/>
    <dgm:cxn modelId="{046F5DB0-8343-412C-BBEA-90EE5FE7163D}" type="presParOf" srcId="{D058EE8D-9D4B-4A12-91CD-82693F08F388}" destId="{70838812-24A3-495B-AE0B-827E45ED020B}" srcOrd="5" destOrd="0" presId="urn:microsoft.com/office/officeart/2005/8/layout/orgChart1"/>
    <dgm:cxn modelId="{A0D73848-10F1-4003-9977-9C0C32E05431}" type="presParOf" srcId="{70838812-24A3-495B-AE0B-827E45ED020B}" destId="{2A50196F-52DD-4B14-9655-C92EAC4C3DF7}" srcOrd="0" destOrd="0" presId="urn:microsoft.com/office/officeart/2005/8/layout/orgChart1"/>
    <dgm:cxn modelId="{116F8B8D-68B8-414E-B6ED-60079FFA8514}" type="presParOf" srcId="{2A50196F-52DD-4B14-9655-C92EAC4C3DF7}" destId="{A3E8B37A-E4BC-421E-A11B-92B3DC2264C8}" srcOrd="0" destOrd="0" presId="urn:microsoft.com/office/officeart/2005/8/layout/orgChart1"/>
    <dgm:cxn modelId="{C938AC9F-50F7-4B03-9D4C-1F7498BA93A4}" type="presParOf" srcId="{2A50196F-52DD-4B14-9655-C92EAC4C3DF7}" destId="{0F66D984-DE82-4BBA-A45E-4AEFF1B6E3B6}" srcOrd="1" destOrd="0" presId="urn:microsoft.com/office/officeart/2005/8/layout/orgChart1"/>
    <dgm:cxn modelId="{35FF36B3-1987-4AC3-AE92-4180ECDA5991}" type="presParOf" srcId="{70838812-24A3-495B-AE0B-827E45ED020B}" destId="{0DBB89CE-1923-4207-80A6-5F2F8D847D65}" srcOrd="1" destOrd="0" presId="urn:microsoft.com/office/officeart/2005/8/layout/orgChart1"/>
    <dgm:cxn modelId="{15834562-1078-4148-99EA-0A429D96DDA4}" type="presParOf" srcId="{70838812-24A3-495B-AE0B-827E45ED020B}" destId="{A1D30DE7-A73C-4278-A9EC-8EDA9C764620}" srcOrd="2" destOrd="0" presId="urn:microsoft.com/office/officeart/2005/8/layout/orgChart1"/>
    <dgm:cxn modelId="{8AD6DA5F-214C-46F6-8093-593366DB54EA}" type="presParOf" srcId="{DF6C95FB-6A01-4D44-BE0D-C4F8C3017AD5}" destId="{6D598D18-21A0-4D31-81B5-9A627717A47E}" srcOrd="2" destOrd="0" presId="urn:microsoft.com/office/officeart/2005/8/layout/orgChart1"/>
    <dgm:cxn modelId="{E70EC2A9-92B2-4B3A-9514-CF8F5C3D4A89}" type="presParOf" srcId="{F6D546A7-3D6B-477C-A4C4-8ADD435FA0AF}" destId="{5C3DC523-5637-45EA-8DB3-BBBFB50461C6}" srcOrd="4" destOrd="0" presId="urn:microsoft.com/office/officeart/2005/8/layout/orgChart1"/>
    <dgm:cxn modelId="{24E643FF-FF17-4DB2-9837-F629109EA0C2}" type="presParOf" srcId="{F6D546A7-3D6B-477C-A4C4-8ADD435FA0AF}" destId="{B4AEB47A-B0A5-4A32-A00B-098CBE34BF1A}" srcOrd="5" destOrd="0" presId="urn:microsoft.com/office/officeart/2005/8/layout/orgChart1"/>
    <dgm:cxn modelId="{0B807077-3972-438A-BD75-11C2D2816EED}" type="presParOf" srcId="{B4AEB47A-B0A5-4A32-A00B-098CBE34BF1A}" destId="{F86A584F-322F-4D81-91FD-301035E9EE1B}" srcOrd="0" destOrd="0" presId="urn:microsoft.com/office/officeart/2005/8/layout/orgChart1"/>
    <dgm:cxn modelId="{0A8DCE47-9790-430B-B5E3-5678B9EC0DF5}" type="presParOf" srcId="{F86A584F-322F-4D81-91FD-301035E9EE1B}" destId="{FEB423C1-4D44-4A43-803F-6F58D144CF28}" srcOrd="0" destOrd="0" presId="urn:microsoft.com/office/officeart/2005/8/layout/orgChart1"/>
    <dgm:cxn modelId="{1680E191-1A92-4E6B-9A28-6A94C62FE6CD}" type="presParOf" srcId="{F86A584F-322F-4D81-91FD-301035E9EE1B}" destId="{BBF0599B-8A9C-43DE-882D-008617181EA2}" srcOrd="1" destOrd="0" presId="urn:microsoft.com/office/officeart/2005/8/layout/orgChart1"/>
    <dgm:cxn modelId="{BEB8B5DB-7CAC-40AF-9018-6745BD8AAF51}" type="presParOf" srcId="{B4AEB47A-B0A5-4A32-A00B-098CBE34BF1A}" destId="{E0922075-972A-444C-B0A4-E8A4E2D49E3F}" srcOrd="1" destOrd="0" presId="urn:microsoft.com/office/officeart/2005/8/layout/orgChart1"/>
    <dgm:cxn modelId="{BA4DE147-267B-474A-BD46-3204F609B90A}" type="presParOf" srcId="{E0922075-972A-444C-B0A4-E8A4E2D49E3F}" destId="{AE8E6455-46B1-4F6F-8AD1-C407143A9518}" srcOrd="0" destOrd="0" presId="urn:microsoft.com/office/officeart/2005/8/layout/orgChart1"/>
    <dgm:cxn modelId="{BA595AA3-0FCD-4773-8E8D-4D95EE3A1419}" type="presParOf" srcId="{E0922075-972A-444C-B0A4-E8A4E2D49E3F}" destId="{4CE45FCD-EF3A-4409-9B0D-DF9177359063}" srcOrd="1" destOrd="0" presId="urn:microsoft.com/office/officeart/2005/8/layout/orgChart1"/>
    <dgm:cxn modelId="{BB4E5AB0-A9B5-4F63-9046-B40F5F81266C}" type="presParOf" srcId="{4CE45FCD-EF3A-4409-9B0D-DF9177359063}" destId="{3B2FFC4F-7B4F-47ED-B2B8-F33D9278D3EA}" srcOrd="0" destOrd="0" presId="urn:microsoft.com/office/officeart/2005/8/layout/orgChart1"/>
    <dgm:cxn modelId="{79B83433-3BD0-4451-AE9C-6C81E0877462}" type="presParOf" srcId="{3B2FFC4F-7B4F-47ED-B2B8-F33D9278D3EA}" destId="{A78B6736-7780-4EDF-BF94-CB0EEAD8F127}" srcOrd="0" destOrd="0" presId="urn:microsoft.com/office/officeart/2005/8/layout/orgChart1"/>
    <dgm:cxn modelId="{A58C3BD0-A32F-42B6-BD1E-A6FF3B2E0A36}" type="presParOf" srcId="{3B2FFC4F-7B4F-47ED-B2B8-F33D9278D3EA}" destId="{52C08231-D7CE-431A-9FB0-2B1A46CFF9A6}" srcOrd="1" destOrd="0" presId="urn:microsoft.com/office/officeart/2005/8/layout/orgChart1"/>
    <dgm:cxn modelId="{C2F1A450-2404-45D2-86B9-3BBE559C9C59}" type="presParOf" srcId="{4CE45FCD-EF3A-4409-9B0D-DF9177359063}" destId="{E1BFB298-EDA0-47FF-BFDC-6FAA80290DE0}" srcOrd="1" destOrd="0" presId="urn:microsoft.com/office/officeart/2005/8/layout/orgChart1"/>
    <dgm:cxn modelId="{272DB102-85D1-4D99-9A73-FB036E0EF379}" type="presParOf" srcId="{4CE45FCD-EF3A-4409-9B0D-DF9177359063}" destId="{5FACDDAD-2B4D-425D-9D8E-88A8444A6409}" srcOrd="2" destOrd="0" presId="urn:microsoft.com/office/officeart/2005/8/layout/orgChart1"/>
    <dgm:cxn modelId="{CD46289C-0A84-46CD-86CF-39EC2A130607}" type="presParOf" srcId="{E0922075-972A-444C-B0A4-E8A4E2D49E3F}" destId="{2DD97D38-796D-49D4-B9EA-A2CAE88C4FD3}" srcOrd="2" destOrd="0" presId="urn:microsoft.com/office/officeart/2005/8/layout/orgChart1"/>
    <dgm:cxn modelId="{026C4B78-2EA2-4531-8E36-5D47EC0E9EED}" type="presParOf" srcId="{E0922075-972A-444C-B0A4-E8A4E2D49E3F}" destId="{727E9076-A5B1-4274-9C84-6241759CB0F6}" srcOrd="3" destOrd="0" presId="urn:microsoft.com/office/officeart/2005/8/layout/orgChart1"/>
    <dgm:cxn modelId="{5C5009EC-D8B4-4918-B83E-23951B2CF921}" type="presParOf" srcId="{727E9076-A5B1-4274-9C84-6241759CB0F6}" destId="{D10D27FE-6CA5-42E0-AC2D-6D9B289CE46D}" srcOrd="0" destOrd="0" presId="urn:microsoft.com/office/officeart/2005/8/layout/orgChart1"/>
    <dgm:cxn modelId="{F12ACB13-F48E-4C07-83DB-8D706FF2EC77}" type="presParOf" srcId="{D10D27FE-6CA5-42E0-AC2D-6D9B289CE46D}" destId="{B66CBC8A-A3BA-4FC4-A607-17C569ACFF6B}" srcOrd="0" destOrd="0" presId="urn:microsoft.com/office/officeart/2005/8/layout/orgChart1"/>
    <dgm:cxn modelId="{9B350B90-7EF3-4142-9374-5981E1415066}" type="presParOf" srcId="{D10D27FE-6CA5-42E0-AC2D-6D9B289CE46D}" destId="{F73CB416-17FD-4565-8091-B91C7C7EC2BC}" srcOrd="1" destOrd="0" presId="urn:microsoft.com/office/officeart/2005/8/layout/orgChart1"/>
    <dgm:cxn modelId="{F641CE47-07E9-48A8-9FEB-7711CD739133}" type="presParOf" srcId="{727E9076-A5B1-4274-9C84-6241759CB0F6}" destId="{79D5A047-E7D4-428F-9052-0931F3F8E081}" srcOrd="1" destOrd="0" presId="urn:microsoft.com/office/officeart/2005/8/layout/orgChart1"/>
    <dgm:cxn modelId="{150B6F53-DCDF-4DD2-960A-189668E5358A}" type="presParOf" srcId="{727E9076-A5B1-4274-9C84-6241759CB0F6}" destId="{C3764F0E-4827-4142-8F41-37CEB7429B46}" srcOrd="2" destOrd="0" presId="urn:microsoft.com/office/officeart/2005/8/layout/orgChart1"/>
    <dgm:cxn modelId="{462631F4-7A8C-40EA-A4D7-9B301AA1987A}" type="presParOf" srcId="{B4AEB47A-B0A5-4A32-A00B-098CBE34BF1A}" destId="{B36743C1-46AF-4694-8422-40B42EEABA9A}" srcOrd="2" destOrd="0" presId="urn:microsoft.com/office/officeart/2005/8/layout/orgChart1"/>
    <dgm:cxn modelId="{D02855CF-A3E4-4DA0-898A-EC1689C2C887}" type="presParOf" srcId="{F6D546A7-3D6B-477C-A4C4-8ADD435FA0AF}" destId="{CADB4FDE-593B-4515-A4A8-4A400F720EA6}" srcOrd="6" destOrd="0" presId="urn:microsoft.com/office/officeart/2005/8/layout/orgChart1"/>
    <dgm:cxn modelId="{364C754E-3A9C-4313-BF2E-4B64B30287AF}" type="presParOf" srcId="{F6D546A7-3D6B-477C-A4C4-8ADD435FA0AF}" destId="{05999A34-A4F8-4812-863F-DD3EA622307F}" srcOrd="7" destOrd="0" presId="urn:microsoft.com/office/officeart/2005/8/layout/orgChart1"/>
    <dgm:cxn modelId="{3A6BDD69-FFF3-4F4F-B4ED-CBDBCF170C24}" type="presParOf" srcId="{05999A34-A4F8-4812-863F-DD3EA622307F}" destId="{A9599CDF-1E16-4F97-BACF-7C21113584BA}" srcOrd="0" destOrd="0" presId="urn:microsoft.com/office/officeart/2005/8/layout/orgChart1"/>
    <dgm:cxn modelId="{CA0A87CA-EBDB-43B1-BFC6-7FDE77458E42}" type="presParOf" srcId="{A9599CDF-1E16-4F97-BACF-7C21113584BA}" destId="{F0063271-83EC-4987-8863-417B6457F909}" srcOrd="0" destOrd="0" presId="urn:microsoft.com/office/officeart/2005/8/layout/orgChart1"/>
    <dgm:cxn modelId="{73E6751D-403E-4A4C-A1D8-D5AAFE6EE743}" type="presParOf" srcId="{A9599CDF-1E16-4F97-BACF-7C21113584BA}" destId="{52B42F76-EF11-4FE0-B6B9-34830E84FBD4}" srcOrd="1" destOrd="0" presId="urn:microsoft.com/office/officeart/2005/8/layout/orgChart1"/>
    <dgm:cxn modelId="{ED2D27FA-7F80-4EF1-B64F-9FE004BA8447}" type="presParOf" srcId="{05999A34-A4F8-4812-863F-DD3EA622307F}" destId="{03C311C5-CCB6-441E-9D3E-61D6C38D66A6}" srcOrd="1" destOrd="0" presId="urn:microsoft.com/office/officeart/2005/8/layout/orgChart1"/>
    <dgm:cxn modelId="{50DACD35-D341-4A0A-8F49-E41E0B4F0218}" type="presParOf" srcId="{03C311C5-CCB6-441E-9D3E-61D6C38D66A6}" destId="{38A4AF49-CFA0-48A5-824A-C9136F69F364}" srcOrd="0" destOrd="0" presId="urn:microsoft.com/office/officeart/2005/8/layout/orgChart1"/>
    <dgm:cxn modelId="{EDB14F73-5BA8-4877-89EF-159B45AD5E1B}" type="presParOf" srcId="{03C311C5-CCB6-441E-9D3E-61D6C38D66A6}" destId="{4E1382E6-A6A8-4D53-9C24-3F94C82034A1}" srcOrd="1" destOrd="0" presId="urn:microsoft.com/office/officeart/2005/8/layout/orgChart1"/>
    <dgm:cxn modelId="{73C29249-B5A6-4955-865B-DBB8D6A1F5EC}" type="presParOf" srcId="{4E1382E6-A6A8-4D53-9C24-3F94C82034A1}" destId="{B8BF64BB-7688-49A2-8D8D-4050B9BA1C59}" srcOrd="0" destOrd="0" presId="urn:microsoft.com/office/officeart/2005/8/layout/orgChart1"/>
    <dgm:cxn modelId="{55D2F642-8450-4FA6-97BD-BBA0C63241B8}" type="presParOf" srcId="{B8BF64BB-7688-49A2-8D8D-4050B9BA1C59}" destId="{1F5B40BD-12CC-429E-86AE-F5862950B2E1}" srcOrd="0" destOrd="0" presId="urn:microsoft.com/office/officeart/2005/8/layout/orgChart1"/>
    <dgm:cxn modelId="{F659E6B4-FB20-4982-AEEE-A4BDAF438494}" type="presParOf" srcId="{B8BF64BB-7688-49A2-8D8D-4050B9BA1C59}" destId="{19416C12-346C-432D-A3C3-FF36A6F7079F}" srcOrd="1" destOrd="0" presId="urn:microsoft.com/office/officeart/2005/8/layout/orgChart1"/>
    <dgm:cxn modelId="{510DB8AB-57A9-402D-B04E-4516338E5535}" type="presParOf" srcId="{4E1382E6-A6A8-4D53-9C24-3F94C82034A1}" destId="{D0F36AA6-3296-4616-B90E-77DE3DF8C3D5}" srcOrd="1" destOrd="0" presId="urn:microsoft.com/office/officeart/2005/8/layout/orgChart1"/>
    <dgm:cxn modelId="{FEE7314D-CD5A-4EC9-B5EB-2A5C4ACF2B90}" type="presParOf" srcId="{4E1382E6-A6A8-4D53-9C24-3F94C82034A1}" destId="{06F36E04-9CA7-4BE7-B14A-B842B96570F1}" srcOrd="2" destOrd="0" presId="urn:microsoft.com/office/officeart/2005/8/layout/orgChart1"/>
    <dgm:cxn modelId="{F1BCA66A-5791-4CFE-855B-A67CC34B18BD}" type="presParOf" srcId="{03C311C5-CCB6-441E-9D3E-61D6C38D66A6}" destId="{AF34CE91-1A7E-4BD8-B8B4-2CADD7CDA11F}" srcOrd="2" destOrd="0" presId="urn:microsoft.com/office/officeart/2005/8/layout/orgChart1"/>
    <dgm:cxn modelId="{5E509F6A-E93B-4ECA-ADDE-914BC221542E}" type="presParOf" srcId="{03C311C5-CCB6-441E-9D3E-61D6C38D66A6}" destId="{5A845A3D-C838-49BD-A0D1-FE2FFA50778E}" srcOrd="3" destOrd="0" presId="urn:microsoft.com/office/officeart/2005/8/layout/orgChart1"/>
    <dgm:cxn modelId="{6A3DCD46-CDF5-41CE-A6B1-9BB400797CFF}" type="presParOf" srcId="{5A845A3D-C838-49BD-A0D1-FE2FFA50778E}" destId="{1A681FBA-889F-431B-BA16-05EFD0A3813B}" srcOrd="0" destOrd="0" presId="urn:microsoft.com/office/officeart/2005/8/layout/orgChart1"/>
    <dgm:cxn modelId="{5C0283B3-CE15-4A6E-8F54-33EFDD6833BC}" type="presParOf" srcId="{1A681FBA-889F-431B-BA16-05EFD0A3813B}" destId="{4849182D-1EBD-48DF-B6E2-A97A86DB4231}" srcOrd="0" destOrd="0" presId="urn:microsoft.com/office/officeart/2005/8/layout/orgChart1"/>
    <dgm:cxn modelId="{AE694592-C289-4DB6-AA00-C6B8B5FD07AC}" type="presParOf" srcId="{1A681FBA-889F-431B-BA16-05EFD0A3813B}" destId="{45878D19-761B-4BD6-92F3-179BB516E91E}" srcOrd="1" destOrd="0" presId="urn:microsoft.com/office/officeart/2005/8/layout/orgChart1"/>
    <dgm:cxn modelId="{E1B7CACB-37EF-44E7-9579-AA7C65B03583}" type="presParOf" srcId="{5A845A3D-C838-49BD-A0D1-FE2FFA50778E}" destId="{7EFCABA2-A9A1-4B86-9CE6-6233422628E2}" srcOrd="1" destOrd="0" presId="urn:microsoft.com/office/officeart/2005/8/layout/orgChart1"/>
    <dgm:cxn modelId="{165AAE97-5AAE-4631-85A4-C0DAE02B0EAF}" type="presParOf" srcId="{5A845A3D-C838-49BD-A0D1-FE2FFA50778E}" destId="{6A85170D-B259-4440-9505-2D465F125F8A}" srcOrd="2" destOrd="0" presId="urn:microsoft.com/office/officeart/2005/8/layout/orgChart1"/>
    <dgm:cxn modelId="{D0EC32EC-072E-4DF9-96EF-4DA7F8E01873}" type="presParOf" srcId="{03C311C5-CCB6-441E-9D3E-61D6C38D66A6}" destId="{4397C172-E1F4-4624-9464-4DEB14E10F8A}" srcOrd="4" destOrd="0" presId="urn:microsoft.com/office/officeart/2005/8/layout/orgChart1"/>
    <dgm:cxn modelId="{75F8A5A9-40C8-40C3-B52A-20D9528850BA}" type="presParOf" srcId="{03C311C5-CCB6-441E-9D3E-61D6C38D66A6}" destId="{E7BF7B94-ACB7-4B70-A4CA-453959A7022B}" srcOrd="5" destOrd="0" presId="urn:microsoft.com/office/officeart/2005/8/layout/orgChart1"/>
    <dgm:cxn modelId="{DBE83B87-BD58-464D-90DA-8ADAEE7FBEDE}" type="presParOf" srcId="{E7BF7B94-ACB7-4B70-A4CA-453959A7022B}" destId="{03CF31DA-F413-4159-96FE-1E6DBF9BDA58}" srcOrd="0" destOrd="0" presId="urn:microsoft.com/office/officeart/2005/8/layout/orgChart1"/>
    <dgm:cxn modelId="{0290AE15-FD2A-45A2-B9A2-93987ECFEF54}" type="presParOf" srcId="{03CF31DA-F413-4159-96FE-1E6DBF9BDA58}" destId="{2018F579-2253-4341-AD99-ACA3F6A039CF}" srcOrd="0" destOrd="0" presId="urn:microsoft.com/office/officeart/2005/8/layout/orgChart1"/>
    <dgm:cxn modelId="{E4A37069-85DA-4569-B8CC-30A7EA70996C}" type="presParOf" srcId="{03CF31DA-F413-4159-96FE-1E6DBF9BDA58}" destId="{6E65CCA5-09A6-4FF1-8009-E796DB9F7C92}" srcOrd="1" destOrd="0" presId="urn:microsoft.com/office/officeart/2005/8/layout/orgChart1"/>
    <dgm:cxn modelId="{25C47284-AC2E-45B3-8230-4DC1CAC3D40B}" type="presParOf" srcId="{E7BF7B94-ACB7-4B70-A4CA-453959A7022B}" destId="{0882E0ED-A0FD-40C0-A31D-518B827C7AAF}" srcOrd="1" destOrd="0" presId="urn:microsoft.com/office/officeart/2005/8/layout/orgChart1"/>
    <dgm:cxn modelId="{0176018B-C652-4EF3-9AC8-B5DB2C780E90}" type="presParOf" srcId="{E7BF7B94-ACB7-4B70-A4CA-453959A7022B}" destId="{7879D4B7-AEC8-41FE-9342-6A7EB9BF3ED0}" srcOrd="2" destOrd="0" presId="urn:microsoft.com/office/officeart/2005/8/layout/orgChart1"/>
    <dgm:cxn modelId="{05137619-8F6B-4B3B-B6CC-835029E32ACE}" type="presParOf" srcId="{05999A34-A4F8-4812-863F-DD3EA622307F}" destId="{87D5AC76-2208-4442-825C-98171E19971E}" srcOrd="2" destOrd="0" presId="urn:microsoft.com/office/officeart/2005/8/layout/orgChart1"/>
    <dgm:cxn modelId="{87E6770E-7411-4848-9804-B6688E679972}" type="presParOf" srcId="{F6D546A7-3D6B-477C-A4C4-8ADD435FA0AF}" destId="{B6E8713B-7B92-41E0-B2B4-1F1F5D8C4C42}" srcOrd="8" destOrd="0" presId="urn:microsoft.com/office/officeart/2005/8/layout/orgChart1"/>
    <dgm:cxn modelId="{159A3148-428E-4328-B821-CF4EB17C86C7}" type="presParOf" srcId="{F6D546A7-3D6B-477C-A4C4-8ADD435FA0AF}" destId="{5C5B611C-CA94-49C2-B034-7D94A982116F}" srcOrd="9" destOrd="0" presId="urn:microsoft.com/office/officeart/2005/8/layout/orgChart1"/>
    <dgm:cxn modelId="{96B3DF4C-43CC-41C9-AA28-C8BE844B22AB}" type="presParOf" srcId="{5C5B611C-CA94-49C2-B034-7D94A982116F}" destId="{95B3EC47-8A10-4681-9082-78E49E5A8050}" srcOrd="0" destOrd="0" presId="urn:microsoft.com/office/officeart/2005/8/layout/orgChart1"/>
    <dgm:cxn modelId="{A1FE186A-DCFD-4ABF-AA47-E29987AE99DB}" type="presParOf" srcId="{95B3EC47-8A10-4681-9082-78E49E5A8050}" destId="{574AD704-83BF-4F86-BDA2-4BA36EBB8F1C}" srcOrd="0" destOrd="0" presId="urn:microsoft.com/office/officeart/2005/8/layout/orgChart1"/>
    <dgm:cxn modelId="{C53892CF-B871-4FCF-A1F5-8FAC8A2198CE}" type="presParOf" srcId="{95B3EC47-8A10-4681-9082-78E49E5A8050}" destId="{C168DB21-0C4C-4246-896A-311A422FEFC6}" srcOrd="1" destOrd="0" presId="urn:microsoft.com/office/officeart/2005/8/layout/orgChart1"/>
    <dgm:cxn modelId="{E6B2C5BF-FC29-41EA-9CDF-2D76C1F493FA}" type="presParOf" srcId="{5C5B611C-CA94-49C2-B034-7D94A982116F}" destId="{DB459108-C31A-44AD-BEDC-8288A780AB24}" srcOrd="1" destOrd="0" presId="urn:microsoft.com/office/officeart/2005/8/layout/orgChart1"/>
    <dgm:cxn modelId="{1FB91956-6B5C-4B1B-8EAA-8FEBBEA04581}" type="presParOf" srcId="{5C5B611C-CA94-49C2-B034-7D94A982116F}" destId="{2A470AB4-2FC0-4816-A0CB-8F5373274EAE}" srcOrd="2" destOrd="0" presId="urn:microsoft.com/office/officeart/2005/8/layout/orgChart1"/>
    <dgm:cxn modelId="{62D7ADA4-79A4-4B77-A7BA-9175A740DD94}" type="presParOf" srcId="{83D0DB5E-D833-43C5-ADDB-DB786324ADF1}" destId="{53203520-1ABA-403E-8021-F99054C133A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E8713B-7B92-41E0-B2B4-1F1F5D8C4C42}">
      <dsp:nvSpPr>
        <dsp:cNvPr id="0" name=""/>
        <dsp:cNvSpPr/>
      </dsp:nvSpPr>
      <dsp:spPr>
        <a:xfrm>
          <a:off x="4064000" y="1081228"/>
          <a:ext cx="3367533" cy="2922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112"/>
              </a:lnTo>
              <a:lnTo>
                <a:pt x="3367533" y="146112"/>
              </a:lnTo>
              <a:lnTo>
                <a:pt x="3367533" y="29222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97C172-E1F4-4624-9464-4DEB14E10F8A}">
      <dsp:nvSpPr>
        <dsp:cNvPr id="0" name=""/>
        <dsp:cNvSpPr/>
      </dsp:nvSpPr>
      <dsp:spPr>
        <a:xfrm>
          <a:off x="5191149" y="2069223"/>
          <a:ext cx="208731" cy="26161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6100"/>
              </a:lnTo>
              <a:lnTo>
                <a:pt x="208731" y="261610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34CE91-1A7E-4BD8-B8B4-2CADD7CDA11F}">
      <dsp:nvSpPr>
        <dsp:cNvPr id="0" name=""/>
        <dsp:cNvSpPr/>
      </dsp:nvSpPr>
      <dsp:spPr>
        <a:xfrm>
          <a:off x="5191149" y="2069223"/>
          <a:ext cx="208731" cy="16281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8105"/>
              </a:lnTo>
              <a:lnTo>
                <a:pt x="208731" y="162810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A4AF49-CFA0-48A5-824A-C9136F69F364}">
      <dsp:nvSpPr>
        <dsp:cNvPr id="0" name=""/>
        <dsp:cNvSpPr/>
      </dsp:nvSpPr>
      <dsp:spPr>
        <a:xfrm>
          <a:off x="5191149" y="2069223"/>
          <a:ext cx="208731" cy="6401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0109"/>
              </a:lnTo>
              <a:lnTo>
                <a:pt x="208731" y="64010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DB4FDE-593B-4515-A4A8-4A400F720EA6}">
      <dsp:nvSpPr>
        <dsp:cNvPr id="0" name=""/>
        <dsp:cNvSpPr/>
      </dsp:nvSpPr>
      <dsp:spPr>
        <a:xfrm>
          <a:off x="4064000" y="1081228"/>
          <a:ext cx="1683766" cy="2922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112"/>
              </a:lnTo>
              <a:lnTo>
                <a:pt x="1683766" y="146112"/>
              </a:lnTo>
              <a:lnTo>
                <a:pt x="1683766" y="29222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D97D38-796D-49D4-B9EA-A2CAE88C4FD3}">
      <dsp:nvSpPr>
        <dsp:cNvPr id="0" name=""/>
        <dsp:cNvSpPr/>
      </dsp:nvSpPr>
      <dsp:spPr>
        <a:xfrm>
          <a:off x="3507382" y="2069223"/>
          <a:ext cx="208731" cy="16281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8105"/>
              </a:lnTo>
              <a:lnTo>
                <a:pt x="208731" y="162810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8E6455-46B1-4F6F-8AD1-C407143A9518}">
      <dsp:nvSpPr>
        <dsp:cNvPr id="0" name=""/>
        <dsp:cNvSpPr/>
      </dsp:nvSpPr>
      <dsp:spPr>
        <a:xfrm>
          <a:off x="3507382" y="2069223"/>
          <a:ext cx="208731" cy="6401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0109"/>
              </a:lnTo>
              <a:lnTo>
                <a:pt x="208731" y="64010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3DC523-5637-45EA-8DB3-BBBFB50461C6}">
      <dsp:nvSpPr>
        <dsp:cNvPr id="0" name=""/>
        <dsp:cNvSpPr/>
      </dsp:nvSpPr>
      <dsp:spPr>
        <a:xfrm>
          <a:off x="4018280" y="1081228"/>
          <a:ext cx="91440" cy="2922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222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F493A8-A0A0-4A50-AB4D-EC0F3FD826A5}">
      <dsp:nvSpPr>
        <dsp:cNvPr id="0" name=""/>
        <dsp:cNvSpPr/>
      </dsp:nvSpPr>
      <dsp:spPr>
        <a:xfrm>
          <a:off x="1823615" y="2069223"/>
          <a:ext cx="208731" cy="26161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6100"/>
              </a:lnTo>
              <a:lnTo>
                <a:pt x="208731" y="261610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C1C83F-D1C1-47D2-A917-E2CB1B33FE51}">
      <dsp:nvSpPr>
        <dsp:cNvPr id="0" name=""/>
        <dsp:cNvSpPr/>
      </dsp:nvSpPr>
      <dsp:spPr>
        <a:xfrm>
          <a:off x="1823615" y="2069223"/>
          <a:ext cx="208731" cy="16281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8105"/>
              </a:lnTo>
              <a:lnTo>
                <a:pt x="208731" y="162810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20A9C8-54CC-4C0D-B2CF-104AA47E834C}">
      <dsp:nvSpPr>
        <dsp:cNvPr id="0" name=""/>
        <dsp:cNvSpPr/>
      </dsp:nvSpPr>
      <dsp:spPr>
        <a:xfrm>
          <a:off x="1823615" y="2069223"/>
          <a:ext cx="208731" cy="6401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0109"/>
              </a:lnTo>
              <a:lnTo>
                <a:pt x="208731" y="64010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6CDF0E-3C21-4319-BAA5-A09CC168ACAA}">
      <dsp:nvSpPr>
        <dsp:cNvPr id="0" name=""/>
        <dsp:cNvSpPr/>
      </dsp:nvSpPr>
      <dsp:spPr>
        <a:xfrm>
          <a:off x="2380233" y="1081228"/>
          <a:ext cx="1683766" cy="292224"/>
        </a:xfrm>
        <a:custGeom>
          <a:avLst/>
          <a:gdLst/>
          <a:ahLst/>
          <a:cxnLst/>
          <a:rect l="0" t="0" r="0" b="0"/>
          <a:pathLst>
            <a:path>
              <a:moveTo>
                <a:pt x="1683766" y="0"/>
              </a:moveTo>
              <a:lnTo>
                <a:pt x="1683766" y="146112"/>
              </a:lnTo>
              <a:lnTo>
                <a:pt x="0" y="146112"/>
              </a:lnTo>
              <a:lnTo>
                <a:pt x="0" y="29222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AD1B03-032C-4917-B42C-129CECFD1D93}">
      <dsp:nvSpPr>
        <dsp:cNvPr id="0" name=""/>
        <dsp:cNvSpPr/>
      </dsp:nvSpPr>
      <dsp:spPr>
        <a:xfrm>
          <a:off x="139848" y="2069223"/>
          <a:ext cx="208731" cy="26161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6100"/>
              </a:lnTo>
              <a:lnTo>
                <a:pt x="208731" y="261610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A5D441-1975-4C30-8783-9FD95DF63C4D}">
      <dsp:nvSpPr>
        <dsp:cNvPr id="0" name=""/>
        <dsp:cNvSpPr/>
      </dsp:nvSpPr>
      <dsp:spPr>
        <a:xfrm>
          <a:off x="139848" y="2069223"/>
          <a:ext cx="208731" cy="16281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8105"/>
              </a:lnTo>
              <a:lnTo>
                <a:pt x="208731" y="162810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0C449A-F59D-49B7-924E-FA437F210468}">
      <dsp:nvSpPr>
        <dsp:cNvPr id="0" name=""/>
        <dsp:cNvSpPr/>
      </dsp:nvSpPr>
      <dsp:spPr>
        <a:xfrm>
          <a:off x="139848" y="2069223"/>
          <a:ext cx="208731" cy="6401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0109"/>
              </a:lnTo>
              <a:lnTo>
                <a:pt x="208731" y="64010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6A7A74-72FB-4F6A-91B7-5075EE9404B0}">
      <dsp:nvSpPr>
        <dsp:cNvPr id="0" name=""/>
        <dsp:cNvSpPr/>
      </dsp:nvSpPr>
      <dsp:spPr>
        <a:xfrm>
          <a:off x="696466" y="1081228"/>
          <a:ext cx="3367533" cy="292224"/>
        </a:xfrm>
        <a:custGeom>
          <a:avLst/>
          <a:gdLst/>
          <a:ahLst/>
          <a:cxnLst/>
          <a:rect l="0" t="0" r="0" b="0"/>
          <a:pathLst>
            <a:path>
              <a:moveTo>
                <a:pt x="3367533" y="0"/>
              </a:moveTo>
              <a:lnTo>
                <a:pt x="3367533" y="146112"/>
              </a:lnTo>
              <a:lnTo>
                <a:pt x="0" y="146112"/>
              </a:lnTo>
              <a:lnTo>
                <a:pt x="0" y="29222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E35B57-2924-4114-B6D4-66BCDAB1354C}">
      <dsp:nvSpPr>
        <dsp:cNvPr id="0" name=""/>
        <dsp:cNvSpPr/>
      </dsp:nvSpPr>
      <dsp:spPr>
        <a:xfrm>
          <a:off x="3368228" y="385456"/>
          <a:ext cx="1391542" cy="6957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200" kern="1200" dirty="0"/>
            <a:t>Dirección de Infraestructura Agraria y Riego</a:t>
          </a:r>
        </a:p>
      </dsp:txBody>
      <dsp:txXfrm>
        <a:off x="3368228" y="385456"/>
        <a:ext cx="1391542" cy="695771"/>
      </dsp:txXfrm>
    </dsp:sp>
    <dsp:sp modelId="{42DDF1F4-B5EA-49A9-A205-EC7CF1F6A473}">
      <dsp:nvSpPr>
        <dsp:cNvPr id="0" name=""/>
        <dsp:cNvSpPr/>
      </dsp:nvSpPr>
      <dsp:spPr>
        <a:xfrm>
          <a:off x="694" y="1373452"/>
          <a:ext cx="1391542" cy="6957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200" kern="1200" dirty="0"/>
            <a:t>Sub Dirección de Gestión de Proyectos e Ingeniería</a:t>
          </a:r>
        </a:p>
      </dsp:txBody>
      <dsp:txXfrm>
        <a:off x="694" y="1373452"/>
        <a:ext cx="1391542" cy="695771"/>
      </dsp:txXfrm>
    </dsp:sp>
    <dsp:sp modelId="{511201E1-E238-4E8F-ADFC-047602ACD85A}">
      <dsp:nvSpPr>
        <dsp:cNvPr id="0" name=""/>
        <dsp:cNvSpPr/>
      </dsp:nvSpPr>
      <dsp:spPr>
        <a:xfrm>
          <a:off x="348580" y="2361447"/>
          <a:ext cx="1391542" cy="6957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200" kern="1200" dirty="0"/>
            <a:t>Cartera </a:t>
          </a:r>
          <a:r>
            <a:rPr lang="es-PE" sz="1200" kern="1200" dirty="0" err="1"/>
            <a:t>Agrorural</a:t>
          </a:r>
          <a:endParaRPr lang="es-PE" sz="1200" kern="1200" dirty="0"/>
        </a:p>
      </dsp:txBody>
      <dsp:txXfrm>
        <a:off x="348580" y="2361447"/>
        <a:ext cx="1391542" cy="695771"/>
      </dsp:txXfrm>
    </dsp:sp>
    <dsp:sp modelId="{CEAE7B10-CCD5-40CE-800B-01C0EC61D404}">
      <dsp:nvSpPr>
        <dsp:cNvPr id="0" name=""/>
        <dsp:cNvSpPr/>
      </dsp:nvSpPr>
      <dsp:spPr>
        <a:xfrm>
          <a:off x="348580" y="3349443"/>
          <a:ext cx="1391542" cy="6957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200" kern="1200" dirty="0"/>
            <a:t>Transferencias para el FSA</a:t>
          </a:r>
        </a:p>
      </dsp:txBody>
      <dsp:txXfrm>
        <a:off x="348580" y="3349443"/>
        <a:ext cx="1391542" cy="695771"/>
      </dsp:txXfrm>
    </dsp:sp>
    <dsp:sp modelId="{E1FC8303-86A6-4CFC-B426-9FD80C0DAE1D}">
      <dsp:nvSpPr>
        <dsp:cNvPr id="0" name=""/>
        <dsp:cNvSpPr/>
      </dsp:nvSpPr>
      <dsp:spPr>
        <a:xfrm>
          <a:off x="348580" y="4337438"/>
          <a:ext cx="1391542" cy="6957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200" kern="1200" dirty="0"/>
            <a:t>Participación </a:t>
          </a:r>
          <a:r>
            <a:rPr lang="es-PE" sz="1200" kern="1200" dirty="0" err="1"/>
            <a:t>OxI</a:t>
          </a:r>
          <a:endParaRPr lang="es-PE" sz="1200" kern="1200" dirty="0"/>
        </a:p>
      </dsp:txBody>
      <dsp:txXfrm>
        <a:off x="348580" y="4337438"/>
        <a:ext cx="1391542" cy="695771"/>
      </dsp:txXfrm>
    </dsp:sp>
    <dsp:sp modelId="{6D51DAF9-01C2-4116-8BE8-23AF3702DE0A}">
      <dsp:nvSpPr>
        <dsp:cNvPr id="0" name=""/>
        <dsp:cNvSpPr/>
      </dsp:nvSpPr>
      <dsp:spPr>
        <a:xfrm>
          <a:off x="1684461" y="1373452"/>
          <a:ext cx="1391542" cy="6957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200" kern="1200" dirty="0"/>
            <a:t>Sub Dirección de Obras y Supervisión</a:t>
          </a:r>
        </a:p>
      </dsp:txBody>
      <dsp:txXfrm>
        <a:off x="1684461" y="1373452"/>
        <a:ext cx="1391542" cy="695771"/>
      </dsp:txXfrm>
    </dsp:sp>
    <dsp:sp modelId="{E262AFCF-5AD9-4365-9986-DD177E18CE1C}">
      <dsp:nvSpPr>
        <dsp:cNvPr id="0" name=""/>
        <dsp:cNvSpPr/>
      </dsp:nvSpPr>
      <dsp:spPr>
        <a:xfrm>
          <a:off x="2032347" y="2361447"/>
          <a:ext cx="1391542" cy="6957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200" kern="1200" dirty="0"/>
            <a:t>Monitoreo Administración Directa</a:t>
          </a:r>
        </a:p>
      </dsp:txBody>
      <dsp:txXfrm>
        <a:off x="2032347" y="2361447"/>
        <a:ext cx="1391542" cy="695771"/>
      </dsp:txXfrm>
    </dsp:sp>
    <dsp:sp modelId="{C35702A2-43EA-4F06-9DDD-A6EC36E1F906}">
      <dsp:nvSpPr>
        <dsp:cNvPr id="0" name=""/>
        <dsp:cNvSpPr/>
      </dsp:nvSpPr>
      <dsp:spPr>
        <a:xfrm>
          <a:off x="2032347" y="3349443"/>
          <a:ext cx="1391542" cy="6957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200" kern="1200" dirty="0"/>
            <a:t>Administración Obras por Contrata</a:t>
          </a:r>
        </a:p>
      </dsp:txBody>
      <dsp:txXfrm>
        <a:off x="2032347" y="3349443"/>
        <a:ext cx="1391542" cy="695771"/>
      </dsp:txXfrm>
    </dsp:sp>
    <dsp:sp modelId="{A3E8B37A-E4BC-421E-A11B-92B3DC2264C8}">
      <dsp:nvSpPr>
        <dsp:cNvPr id="0" name=""/>
        <dsp:cNvSpPr/>
      </dsp:nvSpPr>
      <dsp:spPr>
        <a:xfrm>
          <a:off x="2032347" y="4337438"/>
          <a:ext cx="1391542" cy="6957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200" kern="1200" dirty="0"/>
            <a:t>Información Arbitrajes, MP, PJ, AIP, etc.</a:t>
          </a:r>
        </a:p>
      </dsp:txBody>
      <dsp:txXfrm>
        <a:off x="2032347" y="4337438"/>
        <a:ext cx="1391542" cy="695771"/>
      </dsp:txXfrm>
    </dsp:sp>
    <dsp:sp modelId="{FEB423C1-4D44-4A43-803F-6F58D144CF28}">
      <dsp:nvSpPr>
        <dsp:cNvPr id="0" name=""/>
        <dsp:cNvSpPr/>
      </dsp:nvSpPr>
      <dsp:spPr>
        <a:xfrm>
          <a:off x="3368228" y="1373452"/>
          <a:ext cx="1391542" cy="6957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200" kern="1200" dirty="0"/>
            <a:t>Reconstrucción con Cambios</a:t>
          </a:r>
        </a:p>
      </dsp:txBody>
      <dsp:txXfrm>
        <a:off x="3368228" y="1373452"/>
        <a:ext cx="1391542" cy="695771"/>
      </dsp:txXfrm>
    </dsp:sp>
    <dsp:sp modelId="{A78B6736-7780-4EDF-BF94-CB0EEAD8F127}">
      <dsp:nvSpPr>
        <dsp:cNvPr id="0" name=""/>
        <dsp:cNvSpPr/>
      </dsp:nvSpPr>
      <dsp:spPr>
        <a:xfrm>
          <a:off x="3716114" y="2361447"/>
          <a:ext cx="1391542" cy="6957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200" kern="1200" dirty="0"/>
            <a:t>Continuidad 2017</a:t>
          </a:r>
        </a:p>
      </dsp:txBody>
      <dsp:txXfrm>
        <a:off x="3716114" y="2361447"/>
        <a:ext cx="1391542" cy="695771"/>
      </dsp:txXfrm>
    </dsp:sp>
    <dsp:sp modelId="{B66CBC8A-A3BA-4FC4-A607-17C569ACFF6B}">
      <dsp:nvSpPr>
        <dsp:cNvPr id="0" name=""/>
        <dsp:cNvSpPr/>
      </dsp:nvSpPr>
      <dsp:spPr>
        <a:xfrm>
          <a:off x="3716114" y="3349443"/>
          <a:ext cx="1391542" cy="6957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200" kern="1200" dirty="0"/>
            <a:t>DS 077-2018</a:t>
          </a:r>
        </a:p>
      </dsp:txBody>
      <dsp:txXfrm>
        <a:off x="3716114" y="3349443"/>
        <a:ext cx="1391542" cy="695771"/>
      </dsp:txXfrm>
    </dsp:sp>
    <dsp:sp modelId="{F0063271-83EC-4987-8863-417B6457F909}">
      <dsp:nvSpPr>
        <dsp:cNvPr id="0" name=""/>
        <dsp:cNvSpPr/>
      </dsp:nvSpPr>
      <dsp:spPr>
        <a:xfrm>
          <a:off x="5051995" y="1373452"/>
          <a:ext cx="1391542" cy="6957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200" kern="1200" dirty="0"/>
            <a:t>PIPMIRS</a:t>
          </a:r>
        </a:p>
      </dsp:txBody>
      <dsp:txXfrm>
        <a:off x="5051995" y="1373452"/>
        <a:ext cx="1391542" cy="695771"/>
      </dsp:txXfrm>
    </dsp:sp>
    <dsp:sp modelId="{1F5B40BD-12CC-429E-86AE-F5862950B2E1}">
      <dsp:nvSpPr>
        <dsp:cNvPr id="0" name=""/>
        <dsp:cNvSpPr/>
      </dsp:nvSpPr>
      <dsp:spPr>
        <a:xfrm>
          <a:off x="5399881" y="2361447"/>
          <a:ext cx="1391542" cy="6957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200" kern="1200" dirty="0"/>
            <a:t>Componente A</a:t>
          </a:r>
        </a:p>
      </dsp:txBody>
      <dsp:txXfrm>
        <a:off x="5399881" y="2361447"/>
        <a:ext cx="1391542" cy="695771"/>
      </dsp:txXfrm>
    </dsp:sp>
    <dsp:sp modelId="{4849182D-1EBD-48DF-B6E2-A97A86DB4231}">
      <dsp:nvSpPr>
        <dsp:cNvPr id="0" name=""/>
        <dsp:cNvSpPr/>
      </dsp:nvSpPr>
      <dsp:spPr>
        <a:xfrm>
          <a:off x="5399881" y="3349443"/>
          <a:ext cx="1391542" cy="6957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200" kern="1200" dirty="0"/>
            <a:t>Componente B</a:t>
          </a:r>
        </a:p>
      </dsp:txBody>
      <dsp:txXfrm>
        <a:off x="5399881" y="3349443"/>
        <a:ext cx="1391542" cy="695771"/>
      </dsp:txXfrm>
    </dsp:sp>
    <dsp:sp modelId="{2018F579-2253-4341-AD99-ACA3F6A039CF}">
      <dsp:nvSpPr>
        <dsp:cNvPr id="0" name=""/>
        <dsp:cNvSpPr/>
      </dsp:nvSpPr>
      <dsp:spPr>
        <a:xfrm>
          <a:off x="5399881" y="4337438"/>
          <a:ext cx="1391542" cy="6957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200" kern="1200" dirty="0"/>
            <a:t>Componente C</a:t>
          </a:r>
        </a:p>
      </dsp:txBody>
      <dsp:txXfrm>
        <a:off x="5399881" y="4337438"/>
        <a:ext cx="1391542" cy="695771"/>
      </dsp:txXfrm>
    </dsp:sp>
    <dsp:sp modelId="{574AD704-83BF-4F86-BDA2-4BA36EBB8F1C}">
      <dsp:nvSpPr>
        <dsp:cNvPr id="0" name=""/>
        <dsp:cNvSpPr/>
      </dsp:nvSpPr>
      <dsp:spPr>
        <a:xfrm>
          <a:off x="6735762" y="1373452"/>
          <a:ext cx="1391542" cy="6957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200" kern="1200" dirty="0"/>
            <a:t>Fortalecimiento de capacidades PP – 0042</a:t>
          </a:r>
        </a:p>
      </dsp:txBody>
      <dsp:txXfrm>
        <a:off x="6735762" y="1373452"/>
        <a:ext cx="1391542" cy="6957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8C4130-B257-48FB-BC32-5B386370E9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F4656AE-7C11-4D7E-ADB8-E885B7FEB7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324BDC6-7F91-4689-ADD6-5B920E674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5C56B-2464-4CE4-8A0C-B9CB21A74058}" type="datetimeFigureOut">
              <a:rPr lang="es-PE" smtClean="0"/>
              <a:t>31/01/2019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972D5C-41BB-4E50-B59B-9434A49FB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3CC6CC-19C3-4087-801C-B40742C91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04ED6-CF6E-441C-B391-5063BB67E4F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54880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30C220-D0DA-46B9-91D6-3E6E90CB1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EAF4B94-F737-4854-BCED-0C0518BEC4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BC339E-B792-42C9-96E3-6BAC1E6C4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5C56B-2464-4CE4-8A0C-B9CB21A74058}" type="datetimeFigureOut">
              <a:rPr lang="es-PE" smtClean="0"/>
              <a:t>31/01/2019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3EB8773-5966-40EE-B286-CD7B8E154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AEC56E-2D48-43C3-88BC-02687D3B0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04ED6-CF6E-441C-B391-5063BB67E4F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72241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38A834E-840D-415F-926B-124590449C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593DE88-65AD-488B-B535-FC72F7A547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FB1350-2EAD-45B0-93D3-18241E81C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5C56B-2464-4CE4-8A0C-B9CB21A74058}" type="datetimeFigureOut">
              <a:rPr lang="es-PE" smtClean="0"/>
              <a:t>31/01/2019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D3E6DB1-15BB-432C-9F21-1286A4D85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7139FC-D62C-459F-A9FC-1AE975609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04ED6-CF6E-441C-B391-5063BB67E4F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80670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DB8DA6-EF35-4670-BC69-C2D31D8B8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EC6AB3-887F-4E65-AF32-40AAD3855B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C611309-08C2-40F4-B048-6528C6D2D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5C56B-2464-4CE4-8A0C-B9CB21A74058}" type="datetimeFigureOut">
              <a:rPr lang="es-PE" smtClean="0"/>
              <a:t>31/01/2019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2BADD80-D7F0-4BAF-A256-CB8281CA0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49CCCB-3FA8-43DD-A1D3-D48EA8B5D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04ED6-CF6E-441C-B391-5063BB67E4F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63487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22E29E-EA63-4D86-8BDD-657E350EC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477D4F6-089E-4204-AA23-6E59C468E9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E7E974-48E3-47BF-B4EF-6DBA9FE24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5C56B-2464-4CE4-8A0C-B9CB21A74058}" type="datetimeFigureOut">
              <a:rPr lang="es-PE" smtClean="0"/>
              <a:t>31/01/2019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E9955B-CEDD-4846-B7DC-E0F587A6A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A74C62-3752-451F-8958-7870B03A4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04ED6-CF6E-441C-B391-5063BB67E4F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06904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FBA756-8493-4AA5-9E28-9B40B43D9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1FDC9C-C272-488B-939F-1AA604F847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3501F24-EE45-466B-819D-DB5CBBEDDB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3139D3F-D073-4EF0-B866-9DD098835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5C56B-2464-4CE4-8A0C-B9CB21A74058}" type="datetimeFigureOut">
              <a:rPr lang="es-PE" smtClean="0"/>
              <a:t>31/01/2019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B2159C7-D63D-4ABE-8236-464B54335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A349EEA-DB70-46E3-8416-CBA2DF1CD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04ED6-CF6E-441C-B391-5063BB67E4F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6066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6D7CCD-E346-4FE2-817F-93587512B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345127C-CC43-4F56-83F1-FD96AE79A9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F749FEA-1CA7-4F44-8746-0F4F9693E5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0396A81-F6E4-415E-BD2E-B5037A0028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0AA7BC8-F190-4F2E-AA36-2887EA72F8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1911A8E-B407-432C-91E1-CE8479B1B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5C56B-2464-4CE4-8A0C-B9CB21A74058}" type="datetimeFigureOut">
              <a:rPr lang="es-PE" smtClean="0"/>
              <a:t>31/01/2019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25A8B36-5370-4402-BEDF-1CE57E49D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EB620EA-2D3F-467C-931F-772702003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04ED6-CF6E-441C-B391-5063BB67E4F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83385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C91E74-A4E6-4CD0-8D2B-3E78F4CDF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BED2DB8-4B96-4ED7-96D5-A77E88488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5C56B-2464-4CE4-8A0C-B9CB21A74058}" type="datetimeFigureOut">
              <a:rPr lang="es-PE" smtClean="0"/>
              <a:t>31/01/2019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6FA7732-6EA6-4ABF-8DF4-56B638336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559B87-2117-4DC2-A4F0-D5C399B5C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04ED6-CF6E-441C-B391-5063BB67E4F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12158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42836ED-729B-4BF4-A0E3-424AAB06F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5C56B-2464-4CE4-8A0C-B9CB21A74058}" type="datetimeFigureOut">
              <a:rPr lang="es-PE" smtClean="0"/>
              <a:t>31/01/2019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C9FC4C1-EC80-44D3-8FA2-7193F7186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36081D1-3259-41B2-B170-DE19720DC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04ED6-CF6E-441C-B391-5063BB67E4F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98717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D16AAD-955A-4DEB-B3B2-300D21F54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E7BD96-7876-4A9F-BD55-894F6E60B7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FCE5C0E-9A74-44FA-8ED8-6EDB771FC1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9157218-5A85-4EE0-A3DE-05220D47F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5C56B-2464-4CE4-8A0C-B9CB21A74058}" type="datetimeFigureOut">
              <a:rPr lang="es-PE" smtClean="0"/>
              <a:t>31/01/2019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75FC55E-A55D-4DA1-9098-0778D620B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1B1BB8E-5B1F-4894-8F80-96B299A57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04ED6-CF6E-441C-B391-5063BB67E4F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19740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02FB51-52B1-40B1-B76E-82B489D58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F6BD3B4-BE94-464B-AE16-971BC8DAD3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72245B-F3D2-40F4-AF89-6C84D1A298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BABF0DD-7DC1-4C72-883F-F03398358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5C56B-2464-4CE4-8A0C-B9CB21A74058}" type="datetimeFigureOut">
              <a:rPr lang="es-PE" smtClean="0"/>
              <a:t>31/01/2019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20EDB0A-E609-4C86-83A3-96791C40B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DF81C1F-88FA-4536-8A0D-796D9583B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04ED6-CF6E-441C-B391-5063BB67E4F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13370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63CC47D-F41B-4CC3-9E4D-B24BB0BE8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79F8B66-14E6-4303-81DC-21201BA4D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FBDA07-6060-43B8-89F8-34F863BA1A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5C56B-2464-4CE4-8A0C-B9CB21A74058}" type="datetimeFigureOut">
              <a:rPr lang="es-PE" smtClean="0"/>
              <a:t>31/01/2019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3F1CAC-82C3-490F-B775-6DCB61FC60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35A25B-74C2-490D-A041-383DBC5DE9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04ED6-CF6E-441C-B391-5063BB67E4F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13498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278270-1916-4047-A5C6-69961AC21F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E" dirty="0"/>
              <a:t>Propuesta de lineamientos de trabajo - 2019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DCBAC92-0482-4A43-8008-D029459A08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PE" dirty="0"/>
              <a:t>DIRECCIÓN DE INFRAESTRUCTURA AGRARIA Y RIEGO</a:t>
            </a:r>
          </a:p>
          <a:p>
            <a:r>
              <a:rPr lang="es-PE" dirty="0"/>
              <a:t>AGRORURAL</a:t>
            </a:r>
          </a:p>
        </p:txBody>
      </p:sp>
    </p:spTree>
    <p:extLst>
      <p:ext uri="{BB962C8B-B14F-4D97-AF65-F5344CB8AC3E}">
        <p14:creationId xmlns:p14="http://schemas.microsoft.com/office/powerpoint/2010/main" val="4075939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22E78A-BA30-478C-9955-BF4985368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Procedimientos a definir que incluyen </a:t>
            </a:r>
            <a:r>
              <a:rPr lang="es-PE" dirty="0" err="1"/>
              <a:t>DZs</a:t>
            </a:r>
            <a:endParaRPr lang="es-PE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B72F0DB-8B13-4E9C-9656-C9DADF4FB9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PE" dirty="0"/>
              <a:t>Ejecución de obras por administración directa</a:t>
            </a:r>
          </a:p>
          <a:p>
            <a:pPr marL="514350" indent="-514350">
              <a:buFont typeface="+mj-lt"/>
              <a:buAutoNum type="arabicPeriod"/>
            </a:pPr>
            <a:r>
              <a:rPr lang="es-PE" dirty="0"/>
              <a:t>Liquidación de actividades/obras</a:t>
            </a:r>
          </a:p>
          <a:p>
            <a:pPr marL="514350" indent="-514350">
              <a:buFont typeface="+mj-lt"/>
              <a:buAutoNum type="arabicPeriod"/>
            </a:pPr>
            <a:r>
              <a:rPr lang="es-PE" dirty="0"/>
              <a:t>Elaboración de expedientes de saldos de obra</a:t>
            </a:r>
          </a:p>
          <a:p>
            <a:pPr marL="514350" indent="-514350">
              <a:buFont typeface="+mj-lt"/>
              <a:buAutoNum type="arabicPeriod"/>
            </a:pPr>
            <a:r>
              <a:rPr lang="es-PE" dirty="0"/>
              <a:t>Destrabe de obras paralizadas</a:t>
            </a:r>
          </a:p>
        </p:txBody>
      </p:sp>
    </p:spTree>
    <p:extLst>
      <p:ext uri="{BB962C8B-B14F-4D97-AF65-F5344CB8AC3E}">
        <p14:creationId xmlns:p14="http://schemas.microsoft.com/office/powerpoint/2010/main" val="1384155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333033A1-0B7E-4CF0-9B11-4816C95D45B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028502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5693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4E6D81-9380-40F8-A0FD-54594E64A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E" dirty="0"/>
              <a:t>Objetivos Tácticos DIAR 2019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3C01CC5-E023-436D-A271-2C529C3DF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PE" dirty="0"/>
              <a:t>a) Alinear las acciones al PP-0042</a:t>
            </a:r>
          </a:p>
          <a:p>
            <a:pPr marL="0" indent="0" algn="ctr">
              <a:buNone/>
            </a:pPr>
            <a:r>
              <a:rPr lang="es-PE" dirty="0"/>
              <a:t>¿Qué es un Programa Presupuestal?</a:t>
            </a:r>
          </a:p>
          <a:p>
            <a:pPr marL="0" indent="0" algn="ctr">
              <a:buNone/>
            </a:pPr>
            <a:r>
              <a:rPr lang="es-PE" b="1" dirty="0"/>
              <a:t>Es la respuesta del Estado a un problema de la sociedad</a:t>
            </a:r>
          </a:p>
          <a:p>
            <a:pPr marL="514350" indent="-514350" algn="ctr">
              <a:buFont typeface="+mj-lt"/>
              <a:buAutoNum type="arabicPeriod"/>
            </a:pPr>
            <a:endParaRPr lang="es-PE" dirty="0"/>
          </a:p>
          <a:p>
            <a:pPr marL="0" indent="0" algn="ctr">
              <a:buNone/>
            </a:pPr>
            <a:r>
              <a:rPr lang="es-PE" dirty="0"/>
              <a:t>Objetivo del PP-0042</a:t>
            </a:r>
          </a:p>
          <a:p>
            <a:pPr marL="0" indent="0" algn="ctr">
              <a:buNone/>
            </a:pPr>
            <a:r>
              <a:rPr lang="es-PE" b="1" dirty="0"/>
              <a:t>Aprovechamiento eficiente de los recursos hídricos para uso agrario”</a:t>
            </a:r>
          </a:p>
          <a:p>
            <a:pPr marL="514350" indent="-514350">
              <a:buFont typeface="+mj-lt"/>
              <a:buAutoNum type="arabicPeriod"/>
            </a:pPr>
            <a:endParaRPr lang="es-PE" dirty="0"/>
          </a:p>
          <a:p>
            <a:pPr marL="0" indent="0">
              <a:buNone/>
            </a:pPr>
            <a:r>
              <a:rPr lang="es-PE" dirty="0"/>
              <a:t>b) Cerrar encargos</a:t>
            </a:r>
          </a:p>
          <a:p>
            <a:pPr marL="0" indent="0" algn="ctr">
              <a:buNone/>
            </a:pP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524845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50A5F0-D451-4417-A2E4-AAF14FEED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Lineamientos de Política Nacional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5CA207-328C-4C35-9527-3533A82F8A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PE" b="1" dirty="0"/>
              <a:t>Descentralización</a:t>
            </a:r>
          </a:p>
          <a:p>
            <a:pPr lvl="1"/>
            <a:r>
              <a:rPr lang="es-PE" dirty="0"/>
              <a:t>La desconcentración como un camino a la descentralización</a:t>
            </a:r>
          </a:p>
          <a:p>
            <a:pPr lvl="1"/>
            <a:r>
              <a:rPr lang="es-PE" dirty="0"/>
              <a:t>FORTALECIMIENTO DE DIRECCIONES ZONALES</a:t>
            </a:r>
          </a:p>
          <a:p>
            <a:endParaRPr lang="es-PE" b="1" dirty="0"/>
          </a:p>
          <a:p>
            <a:r>
              <a:rPr lang="es-PE" b="1" dirty="0"/>
              <a:t>Institucionalidad</a:t>
            </a:r>
          </a:p>
          <a:p>
            <a:pPr lvl="1"/>
            <a:r>
              <a:rPr lang="es-PE" dirty="0"/>
              <a:t>Opinión de los Gobiernos Regionales y Locales – Rol de los GORE y GOLOS</a:t>
            </a:r>
          </a:p>
          <a:p>
            <a:endParaRPr lang="es-PE" b="1" dirty="0"/>
          </a:p>
          <a:p>
            <a:r>
              <a:rPr lang="es-PE" b="1" dirty="0"/>
              <a:t>Programación Multianual de Inversiones</a:t>
            </a:r>
          </a:p>
          <a:p>
            <a:pPr lvl="1"/>
            <a:r>
              <a:rPr lang="es-PE" dirty="0"/>
              <a:t>Articulación entre Planificación y Presupuesto</a:t>
            </a:r>
          </a:p>
          <a:p>
            <a:pPr lvl="1"/>
            <a:r>
              <a:rPr lang="es-PE" dirty="0"/>
              <a:t>Cierre de brechas</a:t>
            </a:r>
          </a:p>
          <a:p>
            <a:endParaRPr lang="es-PE" dirty="0"/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778623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FD7B35-F3FA-4B6E-AED4-DD725703E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Sub Dirección de Gestión de Proyectos e Ingeniería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15F156-CC9F-4403-BDDB-8ACC38B7A7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PE" dirty="0"/>
              <a:t>Administrar contratos de elaboración de Expedientes Técnicos.</a:t>
            </a:r>
          </a:p>
          <a:p>
            <a:r>
              <a:rPr lang="es-PE" dirty="0"/>
              <a:t>Coordinar la elaboración de Expedientes Técnicos con las DZ.</a:t>
            </a:r>
          </a:p>
          <a:p>
            <a:r>
              <a:rPr lang="es-PE" dirty="0"/>
              <a:t>Evaluar y verificar expedientes técnicos en coordinación con las DZ.</a:t>
            </a:r>
          </a:p>
          <a:p>
            <a:r>
              <a:rPr lang="es-PE" dirty="0"/>
              <a:t>Actualización de INFOBRAS, INVIERTE.PE, sistemas de seguimiento, etc.</a:t>
            </a:r>
          </a:p>
          <a:p>
            <a:r>
              <a:rPr lang="es-PE" dirty="0"/>
              <a:t>La SDPI se reserva la administración de proyectos complejos, como presas.</a:t>
            </a:r>
          </a:p>
          <a:p>
            <a:r>
              <a:rPr lang="es-PE" dirty="0"/>
              <a:t>Planificación articulada con ejecución presupuestal</a:t>
            </a:r>
          </a:p>
          <a:p>
            <a:endParaRPr lang="es-PE" dirty="0"/>
          </a:p>
          <a:p>
            <a:r>
              <a:rPr lang="es-PE" dirty="0"/>
              <a:t>Las </a:t>
            </a:r>
            <a:r>
              <a:rPr lang="es-PE" dirty="0" err="1"/>
              <a:t>DZs</a:t>
            </a:r>
            <a:r>
              <a:rPr lang="es-PE" dirty="0"/>
              <a:t> coordinan expedientes para transferencias.</a:t>
            </a:r>
          </a:p>
          <a:p>
            <a:r>
              <a:rPr lang="es-PE" dirty="0"/>
              <a:t>Las </a:t>
            </a:r>
            <a:r>
              <a:rPr lang="es-PE" dirty="0" err="1"/>
              <a:t>DZs</a:t>
            </a:r>
            <a:r>
              <a:rPr lang="es-PE" dirty="0"/>
              <a:t> elaboren expedientes de IOARR autorizadas.</a:t>
            </a:r>
          </a:p>
          <a:p>
            <a:r>
              <a:rPr lang="es-PE" dirty="0"/>
              <a:t>La DIAR y </a:t>
            </a:r>
            <a:r>
              <a:rPr lang="es-PE" dirty="0" err="1"/>
              <a:t>DZs</a:t>
            </a:r>
            <a:r>
              <a:rPr lang="es-PE" dirty="0"/>
              <a:t> coordinan compromisos de mesas de diálogo, mesas de desarrollo, </a:t>
            </a:r>
            <a:r>
              <a:rPr lang="es-PE" dirty="0" err="1"/>
              <a:t>GOREs</a:t>
            </a:r>
            <a:r>
              <a:rPr lang="es-PE" dirty="0"/>
              <a:t> y </a:t>
            </a:r>
            <a:r>
              <a:rPr lang="es-PE" dirty="0" err="1"/>
              <a:t>GOLOs</a:t>
            </a:r>
            <a:r>
              <a:rPr lang="es-PE" dirty="0"/>
              <a:t>, etc.</a:t>
            </a:r>
          </a:p>
          <a:p>
            <a:endParaRPr lang="es-PE" dirty="0"/>
          </a:p>
          <a:p>
            <a:r>
              <a:rPr lang="es-PE" dirty="0"/>
              <a:t>Incorporar el “Saneamiento Físico – Legal” en los proyectos de Riego</a:t>
            </a:r>
          </a:p>
        </p:txBody>
      </p:sp>
    </p:spTree>
    <p:extLst>
      <p:ext uri="{BB962C8B-B14F-4D97-AF65-F5344CB8AC3E}">
        <p14:creationId xmlns:p14="http://schemas.microsoft.com/office/powerpoint/2010/main" val="3782791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EC10D5-0306-413D-BE24-77A377E94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Sub Dirección de Obras y Supervisión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A17314A-0614-486A-BC11-751B24506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/>
              <a:t>Convocar y concluir la ejecución de </a:t>
            </a:r>
            <a:r>
              <a:rPr lang="es-PE" dirty="0" err="1"/>
              <a:t>PIPs</a:t>
            </a:r>
            <a:r>
              <a:rPr lang="es-PE" dirty="0"/>
              <a:t> en ejecución por Contrata.</a:t>
            </a:r>
          </a:p>
          <a:p>
            <a:r>
              <a:rPr lang="es-PE" dirty="0"/>
              <a:t>Asistir, monitorear y realizar seguimiento a la ejecución de obras por administración directa en ejecución por </a:t>
            </a:r>
            <a:r>
              <a:rPr lang="es-PE" dirty="0" err="1"/>
              <a:t>DZs</a:t>
            </a:r>
            <a:r>
              <a:rPr lang="es-PE" dirty="0"/>
              <a:t>.</a:t>
            </a:r>
          </a:p>
          <a:p>
            <a:pPr lvl="1"/>
            <a:r>
              <a:rPr lang="es-PE" dirty="0"/>
              <a:t>Implementar acciones necesarias para corregir variaciones</a:t>
            </a:r>
          </a:p>
          <a:p>
            <a:r>
              <a:rPr lang="es-PE" dirty="0"/>
              <a:t>Coordinar con la Procuraduría/OAL para brindar información y soporte en procesos Arbitrales</a:t>
            </a:r>
          </a:p>
          <a:p>
            <a:r>
              <a:rPr lang="es-PE" dirty="0"/>
              <a:t>Liquidar proyectos de años pasados.</a:t>
            </a:r>
          </a:p>
          <a:p>
            <a:r>
              <a:rPr lang="es-PE" dirty="0"/>
              <a:t>Monitorear la liquidación de proyectos </a:t>
            </a:r>
          </a:p>
          <a:p>
            <a:endParaRPr lang="es-PE" dirty="0"/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952443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2A7B60-609D-4AD3-B87E-5944106AF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PIPMIRS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E6B410-4AFB-4132-9629-A53DD6E33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/>
              <a:t>Continuar con la mejora del desempeño de PIPMIRS</a:t>
            </a:r>
          </a:p>
          <a:p>
            <a:r>
              <a:rPr lang="es-PE" dirty="0"/>
              <a:t>Revisar la cartera para cumplimiento de metas del Contrato de Préstamo</a:t>
            </a:r>
          </a:p>
          <a:p>
            <a:r>
              <a:rPr lang="es-PE" dirty="0"/>
              <a:t>Fortalecer el rol del equipo PIPMIRS (Sede y </a:t>
            </a:r>
            <a:r>
              <a:rPr lang="es-PE" dirty="0" err="1"/>
              <a:t>DZs</a:t>
            </a:r>
            <a:r>
              <a:rPr lang="es-PE" dirty="0"/>
              <a:t>)</a:t>
            </a:r>
          </a:p>
          <a:p>
            <a:r>
              <a:rPr lang="es-PE" dirty="0" err="1"/>
              <a:t>Agrorural</a:t>
            </a:r>
            <a:r>
              <a:rPr lang="es-PE" dirty="0"/>
              <a:t> intervendrá en proyectos “problema”  de PIPMIRS</a:t>
            </a:r>
          </a:p>
          <a:p>
            <a:r>
              <a:rPr lang="es-PE" dirty="0"/>
              <a:t>Alinear la intervención de fortalecimiento de capacidades a política de AGRORURAL.</a:t>
            </a:r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394254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2F0C82-EEDE-4D0A-B3E7-5CAACB20B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Reconstrucción con Cambios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21913C-A2AB-4C1F-AD8B-5AEF8804B5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/>
              <a:t>Gestión eficiente de recursos.</a:t>
            </a:r>
          </a:p>
          <a:p>
            <a:pPr lvl="1"/>
            <a:r>
              <a:rPr lang="es-PE" dirty="0"/>
              <a:t>Liquidación de actividades de continuidad 2017.</a:t>
            </a:r>
          </a:p>
          <a:p>
            <a:pPr lvl="1"/>
            <a:r>
              <a:rPr lang="es-PE" dirty="0"/>
              <a:t>Concluir la gestión de reconocimientos de deuda.</a:t>
            </a:r>
          </a:p>
          <a:p>
            <a:pPr lvl="1"/>
            <a:r>
              <a:rPr lang="es-PE" dirty="0"/>
              <a:t>Liquidación de actividades del DS-077-2018</a:t>
            </a:r>
          </a:p>
          <a:p>
            <a:pPr lvl="1"/>
            <a:r>
              <a:rPr lang="es-PE" dirty="0"/>
              <a:t>Promover la transparencia y concurrencia de postores</a:t>
            </a:r>
          </a:p>
          <a:p>
            <a:r>
              <a:rPr lang="es-PE" dirty="0"/>
              <a:t>Respuesta a recomendaciones de control concurrente.</a:t>
            </a:r>
          </a:p>
          <a:p>
            <a:r>
              <a:rPr lang="es-PE" dirty="0"/>
              <a:t>Soporte a acciones de Procuraduría/OAL</a:t>
            </a:r>
          </a:p>
          <a:p>
            <a:r>
              <a:rPr lang="es-PE" dirty="0"/>
              <a:t>Respuesta a solicitudes de Información.</a:t>
            </a:r>
          </a:p>
          <a:p>
            <a:endParaRPr lang="es-PE" dirty="0"/>
          </a:p>
          <a:p>
            <a:endParaRPr lang="es-PE" dirty="0"/>
          </a:p>
          <a:p>
            <a:endParaRPr lang="es-PE" dirty="0"/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185174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8FB910-D364-492F-8DE7-336813799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Fortalecimiento de capacidades PP-0042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FA1249-9D07-4162-8F26-80E343F78B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/>
              <a:t>Alinear la intervención de fortalecimiento de capacidades a política de AGRORURAL.</a:t>
            </a:r>
          </a:p>
          <a:p>
            <a:r>
              <a:rPr lang="es-PE" dirty="0"/>
              <a:t>Transferencia de recursos condicionado a rendiciones.</a:t>
            </a:r>
          </a:p>
        </p:txBody>
      </p:sp>
    </p:spTree>
    <p:extLst>
      <p:ext uri="{BB962C8B-B14F-4D97-AF65-F5344CB8AC3E}">
        <p14:creationId xmlns:p14="http://schemas.microsoft.com/office/powerpoint/2010/main" val="19997708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514</Words>
  <Application>Microsoft Office PowerPoint</Application>
  <PresentationFormat>Panorámica</PresentationFormat>
  <Paragraphs>85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Propuesta de lineamientos de trabajo - 2019</vt:lpstr>
      <vt:lpstr>Presentación de PowerPoint</vt:lpstr>
      <vt:lpstr>Objetivos Tácticos DIAR 2019</vt:lpstr>
      <vt:lpstr>Lineamientos de Política Nacional</vt:lpstr>
      <vt:lpstr>Sub Dirección de Gestión de Proyectos e Ingeniería</vt:lpstr>
      <vt:lpstr>Sub Dirección de Obras y Supervisión</vt:lpstr>
      <vt:lpstr>PIPMIRS</vt:lpstr>
      <vt:lpstr>Reconstrucción con Cambios</vt:lpstr>
      <vt:lpstr>Fortalecimiento de capacidades PP-0042</vt:lpstr>
      <vt:lpstr>Procedimientos a definir que incluyen DZs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Propuesta de lineamientos de trabajo - 2019</dc:title>
  <dc:creator>Max Ortiz Soto</dc:creator>
  <cp:lastModifiedBy>Max Ortiz Soto</cp:lastModifiedBy>
  <cp:revision>33</cp:revision>
  <dcterms:created xsi:type="dcterms:W3CDTF">2019-01-31T15:27:35Z</dcterms:created>
  <dcterms:modified xsi:type="dcterms:W3CDTF">2019-01-31T17:22:54Z</dcterms:modified>
</cp:coreProperties>
</file>